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кубанской геральдики»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5733256"/>
            <a:ext cx="8020413" cy="100811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Гривенская сельская </a:t>
            </a:r>
          </a:p>
          <a:p>
            <a:pPr marL="0" indent="0" algn="r">
              <a:buNone/>
            </a:pPr>
            <a:r>
              <a:rPr lang="ru-RU" dirty="0" smtClean="0"/>
              <a:t>библиотека 2021 год</a:t>
            </a:r>
            <a:endParaRPr lang="ru-RU" dirty="0"/>
          </a:p>
        </p:txBody>
      </p:sp>
      <p:pic>
        <p:nvPicPr>
          <p:cNvPr id="6" name="Picture 2" descr="https://tbilisskayacbs.tk/wp-content/uploads/2020/06/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11820" b="7520"/>
          <a:stretch/>
        </p:blipFill>
        <p:spPr bwMode="auto">
          <a:xfrm>
            <a:off x="1331640" y="1484784"/>
            <a:ext cx="6552728" cy="41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157/000ea756-2f5b46e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loud.prezentacii.org/19/03/137041/images/scree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methodology/images/94/32/94326988f96e23cd92cfa62962aa0e6f0efed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thepresentation.ru/img/thumbs/77a59f5b6fe79edbc36231538f56f53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ds04.infourok.ru/uploads/ex/0888/0005fbf7-263e3acd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8a0/0013698f-93b3043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ds04.infourok.ru/uploads/ex/08a0/0013698f-93b3043d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c3a/0013a7c1-e5f4e0fa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resent5.com/presentation/74a420be14e4ea526cfe33a7b4bff175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10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«Загадки кубанской геральдики»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«Загадки кубанской геральдики»</dc:title>
  <dc:creator>Библиотека</dc:creator>
  <cp:lastModifiedBy>Библиотека</cp:lastModifiedBy>
  <cp:revision>6</cp:revision>
  <dcterms:created xsi:type="dcterms:W3CDTF">2021-05-31T06:01:58Z</dcterms:created>
  <dcterms:modified xsi:type="dcterms:W3CDTF">2021-05-31T06:34:57Z</dcterms:modified>
</cp:coreProperties>
</file>