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2" r:id="rId1"/>
  </p:sldMasterIdLst>
  <p:notesMasterIdLst>
    <p:notesMasterId r:id="rId12"/>
  </p:notesMasterIdLst>
  <p:sldIdLst>
    <p:sldId id="256" r:id="rId2"/>
    <p:sldId id="257" r:id="rId3"/>
    <p:sldId id="280" r:id="rId4"/>
    <p:sldId id="259" r:id="rId5"/>
    <p:sldId id="261" r:id="rId6"/>
    <p:sldId id="262" r:id="rId7"/>
    <p:sldId id="263" r:id="rId8"/>
    <p:sldId id="277" r:id="rId9"/>
    <p:sldId id="278" r:id="rId10"/>
    <p:sldId id="279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FF"/>
    <a:srgbClr val="009999"/>
    <a:srgbClr val="99CCFF"/>
    <a:srgbClr val="99FF33"/>
    <a:srgbClr val="FF5050"/>
    <a:srgbClr val="00CC66"/>
    <a:srgbClr val="FFFFCC"/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3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5B72E021-5A51-4557-A317-607525616FC4}" type="datetimeFigureOut">
              <a:rPr lang="ru-RU"/>
              <a:pPr>
                <a:defRPr/>
              </a:pPr>
              <a:t>18.06.2021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7C305E03-EE37-44C2-8BD1-33EC769E77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Группа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Полилиния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Прямая соединительная линия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5255C3F9-38AE-46AB-8A10-8285E2EE0A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1973D1-5CDE-4843-A869-194B27471C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BFC09-BC1C-4987-8FBF-0803FF5BBE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92FBA5-D51E-4B6C-99C4-3AF7F40DF6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Нашивка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54F1B64-A9F5-42CB-8874-840A4A6896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27D165-8CF4-4423-B817-7725366917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21B8798-778C-4D5C-8E12-43B3C24DA3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540857-0581-4A6D-8487-3541353DEA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17F5DA-B7C0-4DF3-9CA4-908BC71037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165CE37-1591-48C3-9FD2-2748CF40D7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Полилиния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Прямоугольный треугольник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Нашивка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46DC14AB-0920-4C14-A8F1-F32AEB597A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A5F7891-586F-40D9-A028-3CB7686AFB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75" r:id="rId1"/>
    <p:sldLayoutId id="2147483769" r:id="rId2"/>
    <p:sldLayoutId id="2147483776" r:id="rId3"/>
    <p:sldLayoutId id="2147483770" r:id="rId4"/>
    <p:sldLayoutId id="2147483777" r:id="rId5"/>
    <p:sldLayoutId id="2147483771" r:id="rId6"/>
    <p:sldLayoutId id="2147483772" r:id="rId7"/>
    <p:sldLayoutId id="2147483778" r:id="rId8"/>
    <p:sldLayoutId id="2147483779" r:id="rId9"/>
    <p:sldLayoutId id="2147483773" r:id="rId10"/>
    <p:sldLayoutId id="214748377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6.xml"/><Relationship Id="rId1" Type="http://schemas.openxmlformats.org/officeDocument/2006/relationships/audio" Target="file:///C:\Users\&#1040;&#1083;&#1080;&#1085;&#1072;\Downloads\&#1050;&#1091;&#1073;&#1072;&#1085;&#1089;&#1082;&#1080;&#1081;_&#1082;&#1072;&#1079;&#1072;&#1095;&#1080;&#1081;_&#1093;&#1086;&#1088;_-_&#1054;&#1081;_&#1076;&#1072;_&#1050;&#1088;&#1072;&#1089;&#1085;&#1086;&#1076;&#1072;&#1088;&#1089;&#1082;&#1080;&#1081;_&#1082;&#1088;&#1072;&#1081;_(2-22).mp3" TargetMode="Externa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075613" cy="501175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cs typeface="Aharoni" pitchFamily="2" charset="-79"/>
              </a:rPr>
              <a:t>Композитор Кубани. </a:t>
            </a:r>
            <a:br>
              <a:rPr lang="ru-RU" dirty="0" smtClean="0">
                <a:cs typeface="Aharoni" pitchFamily="2" charset="-79"/>
              </a:rPr>
            </a:br>
            <a:r>
              <a:rPr lang="ru-RU" dirty="0" smtClean="0">
                <a:cs typeface="Aharoni" pitchFamily="2" charset="-79"/>
              </a:rPr>
              <a:t>В.Г. Захарченко – художественный руководитель Кубанского казачьего хора.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2"/>
          <p:cNvSpPr txBox="1">
            <a:spLocks noChangeArrowheads="1"/>
          </p:cNvSpPr>
          <p:nvPr/>
        </p:nvSpPr>
        <p:spPr bwMode="auto">
          <a:xfrm>
            <a:off x="357188" y="785813"/>
            <a:ext cx="8501062" cy="415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ru-RU" sz="2400">
                <a:cs typeface="Times New Roman" pitchFamily="18" charset="0"/>
              </a:rPr>
              <a:t>«Я был на концерте Кубанского казачьего хора и чуть было не разрыдался. Я понял : пока есть такие таланты, такие мужественные люди , Россия жива…»</a:t>
            </a:r>
            <a:endParaRPr lang="ru-RU" sz="2400"/>
          </a:p>
          <a:p>
            <a:pPr algn="just" eaLnBrk="0" hangingPunct="0"/>
            <a:r>
              <a:rPr lang="ru-RU" sz="2400">
                <a:cs typeface="Times New Roman" pitchFamily="18" charset="0"/>
              </a:rPr>
              <a:t>                       В. Белов  писатель</a:t>
            </a:r>
            <a:endParaRPr lang="en-US" sz="2400">
              <a:cs typeface="Times New Roman" pitchFamily="18" charset="0"/>
            </a:endParaRPr>
          </a:p>
          <a:p>
            <a:pPr algn="just" eaLnBrk="0" hangingPunct="0"/>
            <a:endParaRPr lang="ru-RU" sz="2400"/>
          </a:p>
          <a:p>
            <a:pPr algn="just" eaLnBrk="0" hangingPunct="0"/>
            <a:r>
              <a:rPr lang="ru-RU" sz="2400">
                <a:cs typeface="Times New Roman" pitchFamily="18" charset="0"/>
              </a:rPr>
              <a:t> «Искусство Кубанского казачьего хора – это половодье песен и танцев, музыки и пластики, Это духовное здоровье нации… За это нравственное омовение души  талантливому руководителю хора Виктору Гавриловичу Захарченко и его артистам низкий поклон».</a:t>
            </a:r>
            <a:endParaRPr lang="ru-RU" sz="2400"/>
          </a:p>
          <a:p>
            <a:pPr algn="just" eaLnBrk="0" hangingPunct="0"/>
            <a:r>
              <a:rPr lang="ru-RU" sz="2400">
                <a:cs typeface="Times New Roman" pitchFamily="18" charset="0"/>
              </a:rPr>
              <a:t>                          В. Минин  народный артист СССР             </a:t>
            </a:r>
            <a:endParaRPr lang="ru-RU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2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000240"/>
            <a:ext cx="4660536" cy="29289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075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4000" smtClean="0"/>
              <a:t>Виктор Гаврилович Захарченко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 cstate="print"/>
          <a:srcRect l="7385" t="1299" r="3125" b="12494"/>
          <a:stretch>
            <a:fillRect/>
          </a:stretch>
        </p:blipFill>
        <p:spPr>
          <a:xfrm>
            <a:off x="5286380" y="1643050"/>
            <a:ext cx="3429005" cy="36433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2800" dirty="0" smtClean="0"/>
              <a:t>Знакомство с творчеством В.Г.Захарченко.</a:t>
            </a:r>
            <a:endParaRPr lang="ru-RU" sz="2800" dirty="0"/>
          </a:p>
        </p:txBody>
      </p:sp>
      <p:sp>
        <p:nvSpPr>
          <p:cNvPr id="9219" name="TextBox 2"/>
          <p:cNvSpPr txBox="1">
            <a:spLocks noChangeArrowheads="1"/>
          </p:cNvSpPr>
          <p:nvPr/>
        </p:nvSpPr>
        <p:spPr bwMode="auto">
          <a:xfrm>
            <a:off x="500063" y="1071563"/>
            <a:ext cx="8215312" cy="55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800"/>
              <a:t>Виктор Гаврилович Захарченко (1938) (слайд12). Родился будущий композитор в станице Дядьковской, Кореновского района в казачьей семье. Отец погиб в первый же год войны. Мать хорошо пела. Из четырех детей музыкальный дар достался одному Виктору. В 17 лет, не зная музыкальной грамоты, он сочинил музыку. В.Г. Захарченко яркий самобытный композитор, автор целого ряда полюбившихся народу песен. Он удостоен многочисленных государственных и международных наград. По его инициативе в г. Краснодаре открылся Центр народной культуры Кубани. Им собрано свыше 30 тыс. народных песен.</a:t>
            </a:r>
          </a:p>
          <a:p>
            <a:r>
              <a:rPr lang="ru-RU" sz="1800"/>
              <a:t>     Государственный академический Кубанский казачий хор знают и любят в</a:t>
            </a:r>
          </a:p>
          <a:p>
            <a:r>
              <a:rPr lang="ru-RU" sz="1800"/>
              <a:t>                   России и за её пределами, но, конечно, особенно у нас на Кубани.</a:t>
            </a:r>
          </a:p>
          <a:p>
            <a:r>
              <a:rPr lang="ru-RU" sz="1800"/>
              <a:t>   </a:t>
            </a:r>
          </a:p>
          <a:p>
            <a:r>
              <a:rPr lang="ru-RU" sz="1800"/>
              <a:t> Родина высоко оценила заслуги В.Г. Захарченко, его вклад в развитие культуры Кубани. Он награжден многими орденами и медалями. Виктор Гаврилович Захарченко – народный артист России и Украины, лауреат государственной премии России, почетный гражданин станицы Дядьковской и города Краснодара</a:t>
            </a:r>
            <a:r>
              <a:rPr lang="ru-RU"/>
              <a:t>.</a:t>
            </a:r>
          </a:p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7" descr="zaharchenko_family_s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00034" y="1214422"/>
            <a:ext cx="2505396" cy="3500462"/>
          </a:xfrm>
          <a:effectLst>
            <a:softEdge rad="112500"/>
          </a:effectLst>
        </p:spPr>
      </p:pic>
      <p:sp>
        <p:nvSpPr>
          <p:cNvPr id="5122" name="Rectangle 30"/>
          <p:cNvSpPr>
            <a:spLocks noGrp="1" noChangeArrowheads="1"/>
          </p:cNvSpPr>
          <p:nvPr>
            <p:ph type="title"/>
          </p:nvPr>
        </p:nvSpPr>
        <p:spPr>
          <a:xfrm>
            <a:off x="142844" y="274638"/>
            <a:ext cx="8143932" cy="868346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2000" dirty="0" smtClean="0">
                <a:latin typeface="Arial Black" pitchFamily="34" charset="0"/>
              </a:rPr>
              <a:t>В.Захарченко с семьей, сестрой Верой.</a:t>
            </a:r>
          </a:p>
        </p:txBody>
      </p:sp>
      <p:pic>
        <p:nvPicPr>
          <p:cNvPr id="4" name="Picture 4" descr="zaharchenko_sister_s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28992" y="1214422"/>
            <a:ext cx="2180859" cy="34290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ChangeArrowheads="1"/>
          </p:cNvSpPr>
          <p:nvPr/>
        </p:nvSpPr>
        <p:spPr bwMode="auto">
          <a:xfrm>
            <a:off x="395288" y="1241425"/>
            <a:ext cx="8424862" cy="436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ru-RU" sz="2800" b="1">
                <a:latin typeface="Tahoma" pitchFamily="34" charset="0"/>
              </a:rPr>
              <a:t>«Я – казак по рождению и воспитанию. Народные и духовные песни  слышал с детства, впитал казачьи традиции. Невероятно сильное желание стать музыкантом было у меня всегда. Но жила во мне какая-то абсолютная внутренняя уверенность в том, что я им обязательно буду».</a:t>
            </a:r>
          </a:p>
          <a:p>
            <a:pPr algn="just"/>
            <a:endParaRPr lang="ru-RU" sz="2800" b="1">
              <a:latin typeface="Tahoma" pitchFamily="34" charset="0"/>
            </a:endParaRPr>
          </a:p>
          <a:p>
            <a:pPr algn="just"/>
            <a:r>
              <a:rPr lang="ru-RU" sz="2800" b="1">
                <a:latin typeface="Tahoma" pitchFamily="34" charset="0"/>
              </a:rPr>
              <a:t>                                               В.Г. Захарченко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4" descr="11m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71472" y="1571611"/>
            <a:ext cx="5143536" cy="3291863"/>
          </a:xfrm>
          <a:effectLst>
            <a:softEdge rad="112500"/>
          </a:effectLst>
        </p:spPr>
      </p:pic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dirty="0" smtClean="0"/>
              <a:t>Виктор Захарченко – студент Краснодарского музыкально-педагогического училища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836613"/>
            <a:ext cx="7772400" cy="208756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Кубанский казачий хор</a:t>
            </a: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8313" y="2924175"/>
            <a:ext cx="8351837" cy="2714625"/>
          </a:xfrm>
        </p:spPr>
        <p:txBody>
          <a:bodyPr/>
          <a:lstStyle/>
          <a:p>
            <a:pPr marR="0"/>
            <a:r>
              <a:rPr lang="ru-RU" smtClean="0"/>
              <a:t>Профессиональная музыкальная деятельность на Кубани была заложена 14 октября 1811 года. В те далёкие годы   этот коллектив назывался Черноморским Войсковым певческим хором.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07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4" descr="Bochtareva_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1500174"/>
            <a:ext cx="5387048" cy="30829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253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200" smtClean="0"/>
              <a:t>Виктор Захарченко и певческая группа Кубанского казачьего хора</a:t>
            </a:r>
          </a:p>
        </p:txBody>
      </p:sp>
      <p:pic>
        <p:nvPicPr>
          <p:cNvPr id="4" name="Кубанский_казачий_хор_-_Ой_да_Краснодарский_край_(2-22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29625" y="62865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1" name="TextBox 5"/>
          <p:cNvSpPr txBox="1">
            <a:spLocks noChangeArrowheads="1"/>
          </p:cNvSpPr>
          <p:nvPr/>
        </p:nvSpPr>
        <p:spPr bwMode="auto">
          <a:xfrm>
            <a:off x="2786063" y="6286500"/>
            <a:ext cx="55006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Песня « Ой, да Краснодарский край» стала одной из любимых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55464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2"/>
          <p:cNvSpPr txBox="1">
            <a:spLocks noChangeArrowheads="1"/>
          </p:cNvSpPr>
          <p:nvPr/>
        </p:nvSpPr>
        <p:spPr bwMode="auto">
          <a:xfrm>
            <a:off x="285750" y="785813"/>
            <a:ext cx="8643938" cy="526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ru-RU" sz="2400">
                <a:cs typeface="Times New Roman" pitchFamily="18" charset="0"/>
              </a:rPr>
              <a:t>« Я большой почитатель таланта Виктора Гавриловича Захарченко, он блистательный мастер своего дела и замечательный гражданин своей Родины. Благодаря ему народное творчество Кубани знают далеко за пределами нашего края. Более того, Кубань олицетворяют с Чёрным морем, хлебным полем и с именем Захарченко . Это наше достояние, и мы должны ценить и всячески беречь это творение, данное нам Богом, Потомки будут нам безмерно благодарны, если мы сбережём Кубанский казачий хор – символ нашей истории и высоко патриотического славянского искусства. Мы обязаны это сделать во славу Кубани и на благо России».</a:t>
            </a:r>
            <a:endParaRPr lang="ru-RU" sz="2400"/>
          </a:p>
          <a:p>
            <a:pPr algn="just" eaLnBrk="0" hangingPunct="0"/>
            <a:r>
              <a:rPr lang="ru-RU" sz="2400">
                <a:cs typeface="Times New Roman" pitchFamily="18" charset="0"/>
              </a:rPr>
              <a:t>                       А.Ткачёв  </a:t>
            </a:r>
            <a:endParaRPr lang="ru-RU" sz="2400"/>
          </a:p>
          <a:p>
            <a:pPr algn="just" eaLnBrk="0" hangingPunct="0"/>
            <a:r>
              <a:rPr lang="ru-RU" sz="2400">
                <a:cs typeface="Times New Roman" pitchFamily="18" charset="0"/>
              </a:rPr>
              <a:t>                       губернатор Кубани                                                                                                      </a:t>
            </a:r>
            <a:endParaRPr lang="ru-RU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529</TotalTime>
  <Words>483</Words>
  <Application>Microsoft Office PowerPoint</Application>
  <PresentationFormat>Экран (4:3)</PresentationFormat>
  <Paragraphs>25</Paragraphs>
  <Slides>10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Открытая</vt:lpstr>
      <vt:lpstr>Композитор Кубани.  В.Г. Захарченко – художественный руководитель Кубанского казачьего хора.</vt:lpstr>
      <vt:lpstr>Виктор Гаврилович Захарченко</vt:lpstr>
      <vt:lpstr>Знакомство с творчеством В.Г.Захарченко.</vt:lpstr>
      <vt:lpstr>В.Захарченко с семьей, сестрой Верой.</vt:lpstr>
      <vt:lpstr>Слайд 5</vt:lpstr>
      <vt:lpstr>Виктор Захарченко – студент Краснодарского музыкально-педагогического училища </vt:lpstr>
      <vt:lpstr>Кубанский казачий хор</vt:lpstr>
      <vt:lpstr>Виктор Захарченко и певческая группа Кубанского казачьего хора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урока: «Композиторы Кубани. В.Г. Захарченко – художественный руководитель Кубанского казачьего хора»</dc:title>
  <dc:creator>Home</dc:creator>
  <cp:lastModifiedBy>user</cp:lastModifiedBy>
  <cp:revision>45</cp:revision>
  <dcterms:created xsi:type="dcterms:W3CDTF">2009-06-18T15:40:51Z</dcterms:created>
  <dcterms:modified xsi:type="dcterms:W3CDTF">2021-06-18T08:47:52Z</dcterms:modified>
</cp:coreProperties>
</file>