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0" r:id="rId5"/>
    <p:sldId id="260" r:id="rId6"/>
    <p:sldId id="261" r:id="rId7"/>
    <p:sldId id="264" r:id="rId8"/>
    <p:sldId id="263" r:id="rId9"/>
    <p:sldId id="281" r:id="rId10"/>
    <p:sldId id="279" r:id="rId11"/>
    <p:sldId id="274" r:id="rId12"/>
    <p:sldId id="272" r:id="rId13"/>
    <p:sldId id="266" r:id="rId14"/>
    <p:sldId id="267" r:id="rId15"/>
    <p:sldId id="268" r:id="rId16"/>
    <p:sldId id="27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5877271"/>
            <a:ext cx="7408333" cy="36004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Гривенская сельская библиотека 2021 год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484784"/>
            <a:ext cx="3970784" cy="2736304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</a:rPr>
              <a:t>Молодые герои войны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(к 80-летию начала Великой Отечественной войны)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1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2960" y="-282360"/>
            <a:ext cx="8229600" cy="2823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13338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Гибель 6-й роты псковских десантников -это самая большая потеря во второй чеченской войне. О том скорбном дне напоминает камень у КПП 104-ого парашютно-десантного полка в </a:t>
            </a:r>
            <a:r>
              <a:rPr lang="ru-RU" sz="3600" b="1" dirty="0" err="1"/>
              <a:t>Черёхе</a:t>
            </a:r>
            <a:r>
              <a:rPr lang="ru-RU" sz="3600" b="1" dirty="0"/>
              <a:t>. На нём высечено </a:t>
            </a:r>
            <a:br>
              <a:rPr lang="ru-RU" sz="3600" b="1" dirty="0"/>
            </a:br>
            <a:r>
              <a:rPr lang="ru-RU" sz="3600" b="1" dirty="0"/>
              <a:t>«Отсюда ушла в бессмертие 6-ая рота.»  </a:t>
            </a:r>
          </a:p>
        </p:txBody>
      </p:sp>
    </p:spTree>
    <p:extLst>
      <p:ext uri="{BB962C8B-B14F-4D97-AF65-F5344CB8AC3E}">
        <p14:creationId xmlns:p14="http://schemas.microsoft.com/office/powerpoint/2010/main" val="26943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216" y="-387424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https://i.ytimg.com/vi/db6immQnOC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36496" cy="6336704"/>
          </a:xfrm>
          <a:prstGeom prst="rect">
            <a:avLst/>
          </a:prstGeom>
          <a:ln>
            <a:noFill/>
          </a:ln>
          <a:effectLst>
            <a:glow rad="228600">
              <a:srgbClr val="00B0F0">
                <a:alpha val="4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8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Библиотека\Pictures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0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иблиотека\Pictures\img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5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иблиотека\Pictures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3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Библиотека\Pictures\img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иблиотека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0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Библиотека\Pictures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1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иблиотека\Pictures\img2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1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1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Библиотека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1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иблиотека\Pictures\img1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6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Библиотека\Picture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1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2055" y="1196752"/>
            <a:ext cx="8564441" cy="4857403"/>
          </a:xfrm>
        </p:spPr>
        <p:txBody>
          <a:bodyPr>
            <a:normAutofit/>
          </a:bodyPr>
          <a:lstStyle/>
          <a:p>
            <a:r>
              <a:rPr lang="ru-RU" sz="3200" b="1" dirty="0"/>
              <a:t>Юные герои Великой Отечественной войны</a:t>
            </a:r>
          </a:p>
          <a:p>
            <a:pPr algn="ctr"/>
            <a:r>
              <a:rPr lang="ru-RU" sz="3000" b="1" dirty="0"/>
              <a:t>«Нужно так любить свою Отчизну, вовсе забывая о себе, чтобы и в огне, прощаясь с жизнью, о её заботиться судьбе»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5681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0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ru-RU" altLang="ru-RU" b="1" dirty="0"/>
              <a:t>1 марта  псковские десантники совершили беспримерный подвиг, мужественно встав на пути прорывающейся банды боевиков из Аргунского ущелья в Чеченской республике 29 февраля-1 марта 2000 года. Они предотвратили прорыв “духов”, которые по численности почти в десятки  раз превосходили гвардейцев. Десантники бились насмерть. Из 90 десантников в живых осталось только 6 человек. Каждый из них с честью исполнил свой долг перед Родиной, мужественно сражался за российскую землю. Память обо всех героях навеки останется в народной памяти. Свято чтут псковичи память бойцов 6-й роты, погибших в Чечне.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8229600" cy="77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117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185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Candara</vt:lpstr>
      <vt:lpstr>Symbol</vt:lpstr>
      <vt:lpstr>Волна</vt:lpstr>
      <vt:lpstr>Молодые герои войны (к 80-летию начала Великой Отечественной войны)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30</cp:revision>
  <dcterms:created xsi:type="dcterms:W3CDTF">2020-11-26T11:03:08Z</dcterms:created>
  <dcterms:modified xsi:type="dcterms:W3CDTF">2021-06-23T08:39:36Z</dcterms:modified>
</cp:coreProperties>
</file>