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6" r:id="rId3"/>
    <p:sldId id="257" r:id="rId4"/>
    <p:sldId id="271" r:id="rId5"/>
    <p:sldId id="258" r:id="rId6"/>
    <p:sldId id="272" r:id="rId7"/>
    <p:sldId id="273" r:id="rId8"/>
    <p:sldId id="259" r:id="rId9"/>
    <p:sldId id="260" r:id="rId10"/>
    <p:sldId id="261" r:id="rId11"/>
    <p:sldId id="262" r:id="rId12"/>
    <p:sldId id="263" r:id="rId13"/>
    <p:sldId id="274" r:id="rId14"/>
    <p:sldId id="275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6" autoAdjust="0"/>
    <p:restoredTop sz="94660"/>
  </p:normalViewPr>
  <p:slideViewPr>
    <p:cSldViewPr>
      <p:cViewPr varScale="1">
        <p:scale>
          <a:sx n="85" d="100"/>
          <a:sy n="85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69940-4A27-4086-B6DC-1954A6E550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C121F3C-34BD-484B-8071-17410064DB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Экономико-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математические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связи</a:t>
          </a:r>
        </a:p>
      </dgm:t>
    </dgm:pt>
    <dgm:pt modelId="{740FD8ED-865B-47C0-8E4E-7D64927E4D5B}" type="parTrans" cxnId="{474FD6A0-65C6-4C5F-97DF-7543C1B62594}">
      <dgm:prSet/>
      <dgm:spPr/>
    </dgm:pt>
    <dgm:pt modelId="{6DBE1DC3-FC92-4027-9AB1-5830225541B2}" type="sibTrans" cxnId="{474FD6A0-65C6-4C5F-97DF-7543C1B62594}">
      <dgm:prSet/>
      <dgm:spPr/>
    </dgm:pt>
    <dgm:pt modelId="{82E255DD-074A-4A80-9ED1-97940818D0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Системы уравнений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рыночные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отношения</a:t>
          </a:r>
        </a:p>
      </dgm:t>
    </dgm:pt>
    <dgm:pt modelId="{4971192E-ECD6-47A9-BAEC-7A2FFDC25BCE}" type="parTrans" cxnId="{74746B1C-F0FC-43C2-B664-CF93A6C06C8E}">
      <dgm:prSet/>
      <dgm:spPr/>
    </dgm:pt>
    <dgm:pt modelId="{02788E48-F69C-4CB9-AE02-73D9DB82A720}" type="sibTrans" cxnId="{74746B1C-F0FC-43C2-B664-CF93A6C06C8E}">
      <dgm:prSet/>
      <dgm:spPr/>
    </dgm:pt>
    <dgm:pt modelId="{95BBFFE7-AAE9-4FBB-B127-2AC9E45E90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Закон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спроса</a:t>
          </a:r>
        </a:p>
      </dgm:t>
    </dgm:pt>
    <dgm:pt modelId="{27B85E81-CC62-4304-A4AD-59488C65E5D5}" type="parTrans" cxnId="{81FF20EC-7A81-41F3-ACCC-25CAD8386F23}">
      <dgm:prSet/>
      <dgm:spPr/>
    </dgm:pt>
    <dgm:pt modelId="{B59DDC97-8D8E-4988-A833-DB03911D0964}" type="sibTrans" cxnId="{81FF20EC-7A81-41F3-ACCC-25CAD8386F23}">
      <dgm:prSet/>
      <dgm:spPr/>
    </dgm:pt>
    <dgm:pt modelId="{44349DD7-EB09-4699-9ECD-855B6515F9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Закон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предложения</a:t>
          </a:r>
        </a:p>
      </dgm:t>
    </dgm:pt>
    <dgm:pt modelId="{43171261-1F74-41C2-B55A-637B8E5E581E}" type="parTrans" cxnId="{D97A7AAF-B9B9-4AD7-A6EF-EEE1A2D037D1}">
      <dgm:prSet/>
      <dgm:spPr/>
    </dgm:pt>
    <dgm:pt modelId="{6F60EC3D-78DD-42D3-AE58-156827C2C54E}" type="sibTrans" cxnId="{D97A7AAF-B9B9-4AD7-A6EF-EEE1A2D037D1}">
      <dgm:prSet/>
      <dgm:spPr/>
    </dgm:pt>
    <dgm:pt modelId="{5602D95C-B5BC-4F34-BBED-00DE7D5041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Эластичность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спроса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по доходу</a:t>
          </a:r>
        </a:p>
      </dgm:t>
    </dgm:pt>
    <dgm:pt modelId="{9455B096-C543-42EC-81A0-8F056D700F42}" type="parTrans" cxnId="{046F81DA-3A0A-49F1-A8F5-8D6E6263F7D9}">
      <dgm:prSet/>
      <dgm:spPr/>
    </dgm:pt>
    <dgm:pt modelId="{45306546-47B2-4C13-987C-85DA49A80CB7}" type="sibTrans" cxnId="{046F81DA-3A0A-49F1-A8F5-8D6E6263F7D9}">
      <dgm:prSet/>
      <dgm:spPr/>
    </dgm:pt>
    <dgm:pt modelId="{F6C7A3AA-DDB2-463D-A26D-DECA9BB6047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Ценовая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эластичность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предложения</a:t>
          </a:r>
        </a:p>
      </dgm:t>
    </dgm:pt>
    <dgm:pt modelId="{7B61DEC6-271E-4BC3-ABAD-75BB011BA44B}" type="parTrans" cxnId="{BEFE9D41-9E72-4BAA-8DB4-5A7505C33166}">
      <dgm:prSet/>
      <dgm:spPr/>
    </dgm:pt>
    <dgm:pt modelId="{AC3E7F5C-2F6A-45B9-8B2F-C96BF6450B1E}" type="sibTrans" cxnId="{BEFE9D41-9E72-4BAA-8DB4-5A7505C33166}">
      <dgm:prSet/>
      <dgm:spPr/>
    </dgm:pt>
    <dgm:pt modelId="{1DAE04E0-7AA0-43B9-95BB-BD79A8A9D7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Рыночное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равновесие</a:t>
          </a:r>
        </a:p>
      </dgm:t>
    </dgm:pt>
    <dgm:pt modelId="{5A60D8A4-C1A7-461B-9E61-F36731807CD8}" type="parTrans" cxnId="{FF8D5960-0B73-42BB-A267-CD291A4FBB4F}">
      <dgm:prSet/>
      <dgm:spPr/>
    </dgm:pt>
    <dgm:pt modelId="{2CA74B7A-D973-46DA-AADB-CAB37C8FBF8A}" type="sibTrans" cxnId="{FF8D5960-0B73-42BB-A267-CD291A4FBB4F}">
      <dgm:prSet/>
      <dgm:spPr/>
    </dgm:pt>
    <dgm:pt modelId="{483AE5A7-186E-46FA-9E7B-27A5151E7C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Функции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экономике</a:t>
          </a:r>
        </a:p>
      </dgm:t>
    </dgm:pt>
    <dgm:pt modelId="{A1FF78F0-ED5C-4BE8-9625-B6D9E23B6F6E}" type="parTrans" cxnId="{53D15D67-2411-4CDC-81FB-1C2A15589C26}">
      <dgm:prSet/>
      <dgm:spPr/>
    </dgm:pt>
    <dgm:pt modelId="{24571553-A6D0-4F49-9DC9-2C671FB81156}" type="sibTrans" cxnId="{53D15D67-2411-4CDC-81FB-1C2A15589C26}">
      <dgm:prSet/>
      <dgm:spPr/>
    </dgm:pt>
    <dgm:pt modelId="{FA7D7E47-9FED-42C4-9440-FAE464F955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Линейная,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квадратная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дробно-линейная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функции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экономике</a:t>
          </a:r>
        </a:p>
      </dgm:t>
    </dgm:pt>
    <dgm:pt modelId="{2463EC1B-2A71-44F7-BF4B-0A75D9BE157C}" type="parTrans" cxnId="{6E20B9D1-4351-421A-AD0C-14B95CAA0C37}">
      <dgm:prSet/>
      <dgm:spPr/>
    </dgm:pt>
    <dgm:pt modelId="{3E3AEA8B-E497-44B4-A90E-DC14BF962E39}" type="sibTrans" cxnId="{6E20B9D1-4351-421A-AD0C-14B95CAA0C37}">
      <dgm:prSet/>
      <dgm:spPr/>
    </dgm:pt>
    <dgm:pt modelId="{C06C0927-449A-4BFC-9DB2-7F4022A117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Фунции спроса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предложения</a:t>
          </a:r>
        </a:p>
      </dgm:t>
    </dgm:pt>
    <dgm:pt modelId="{E3C89679-27EC-418A-8765-41A87FCA9DE7}" type="parTrans" cxnId="{71909117-C87B-42D9-B504-D0B3F4A9CF26}">
      <dgm:prSet/>
      <dgm:spPr/>
    </dgm:pt>
    <dgm:pt modelId="{6E38B34E-7D90-439C-A697-80C622F60568}" type="sibTrans" cxnId="{71909117-C87B-42D9-B504-D0B3F4A9CF26}">
      <dgm:prSet/>
      <dgm:spPr/>
    </dgm:pt>
    <dgm:pt modelId="{45E6C8D4-D26E-4734-894D-767521D2B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Матрицы</a:t>
          </a:r>
        </a:p>
      </dgm:t>
    </dgm:pt>
    <dgm:pt modelId="{FC54612C-E62A-4692-B0FB-0213B29D932E}" type="parTrans" cxnId="{0EB89D96-84CB-4656-B81A-C1E60404D4E6}">
      <dgm:prSet/>
      <dgm:spPr/>
    </dgm:pt>
    <dgm:pt modelId="{362BB721-4C12-4E06-B8D4-81B075978328}" type="sibTrans" cxnId="{0EB89D96-84CB-4656-B81A-C1E60404D4E6}">
      <dgm:prSet/>
      <dgm:spPr/>
    </dgm:pt>
    <dgm:pt modelId="{91E34DCC-362C-4786-B0B0-E3F1A24C6C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Построение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организационной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структуры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сфере сервиса</a:t>
          </a:r>
        </a:p>
      </dgm:t>
    </dgm:pt>
    <dgm:pt modelId="{EFE2498B-501F-424D-A5DC-DF6526991B38}" type="parTrans" cxnId="{2301E9B4-4A1C-4E80-BE78-62F58B9450AC}">
      <dgm:prSet/>
      <dgm:spPr/>
    </dgm:pt>
    <dgm:pt modelId="{783EF4A8-2E15-4871-B820-1C14C113D4A3}" type="sibTrans" cxnId="{2301E9B4-4A1C-4E80-BE78-62F58B9450AC}">
      <dgm:prSet/>
      <dgm:spPr/>
    </dgm:pt>
    <dgm:pt modelId="{5477D1A3-BE68-4A80-95F8-4EE1ECCD9986}" type="pres">
      <dgm:prSet presAssocID="{7CE69940-4A27-4086-B6DC-1954A6E550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3F5AE6-44CE-4333-A1E8-B36B364FDA48}" type="pres">
      <dgm:prSet presAssocID="{3C121F3C-34BD-484B-8071-17410064DB07}" presName="hierRoot1" presStyleCnt="0">
        <dgm:presLayoutVars>
          <dgm:hierBranch/>
        </dgm:presLayoutVars>
      </dgm:prSet>
      <dgm:spPr/>
    </dgm:pt>
    <dgm:pt modelId="{F6F55171-B83E-4039-AF35-B6F5D0CE5FB4}" type="pres">
      <dgm:prSet presAssocID="{3C121F3C-34BD-484B-8071-17410064DB07}" presName="rootComposite1" presStyleCnt="0"/>
      <dgm:spPr/>
    </dgm:pt>
    <dgm:pt modelId="{53FD3D51-F42C-48D7-BC5F-0CE643187FBD}" type="pres">
      <dgm:prSet presAssocID="{3C121F3C-34BD-484B-8071-17410064DB07}" presName="rootText1" presStyleLbl="node0" presStyleIdx="0" presStyleCnt="1">
        <dgm:presLayoutVars>
          <dgm:chPref val="3"/>
        </dgm:presLayoutVars>
      </dgm:prSet>
      <dgm:spPr/>
    </dgm:pt>
    <dgm:pt modelId="{C9AD5923-74FD-426E-9250-44514D0A64D1}" type="pres">
      <dgm:prSet presAssocID="{3C121F3C-34BD-484B-8071-17410064DB07}" presName="rootConnector1" presStyleLbl="node1" presStyleIdx="0" presStyleCnt="0"/>
      <dgm:spPr/>
    </dgm:pt>
    <dgm:pt modelId="{51B7B1B8-E673-40AF-A0B4-53368A68D2FD}" type="pres">
      <dgm:prSet presAssocID="{3C121F3C-34BD-484B-8071-17410064DB07}" presName="hierChild2" presStyleCnt="0"/>
      <dgm:spPr/>
    </dgm:pt>
    <dgm:pt modelId="{AB717FC3-7FE7-4810-8BCD-9CD6FB568051}" type="pres">
      <dgm:prSet presAssocID="{4971192E-ECD6-47A9-BAEC-7A2FFDC25BCE}" presName="Name35" presStyleLbl="parChTrans1D2" presStyleIdx="0" presStyleCnt="3"/>
      <dgm:spPr/>
    </dgm:pt>
    <dgm:pt modelId="{33213B57-A7FD-4933-AC20-961B68D79906}" type="pres">
      <dgm:prSet presAssocID="{82E255DD-074A-4A80-9ED1-97940818D0F9}" presName="hierRoot2" presStyleCnt="0">
        <dgm:presLayoutVars>
          <dgm:hierBranch val="hang"/>
        </dgm:presLayoutVars>
      </dgm:prSet>
      <dgm:spPr/>
    </dgm:pt>
    <dgm:pt modelId="{CC9A65E6-3C61-4C7F-8758-E4ABFE40F017}" type="pres">
      <dgm:prSet presAssocID="{82E255DD-074A-4A80-9ED1-97940818D0F9}" presName="rootComposite" presStyleCnt="0"/>
      <dgm:spPr/>
    </dgm:pt>
    <dgm:pt modelId="{C490B91A-41D5-4204-96CA-BD45E9D2C3C8}" type="pres">
      <dgm:prSet presAssocID="{82E255DD-074A-4A80-9ED1-97940818D0F9}" presName="rootText" presStyleLbl="node2" presStyleIdx="0" presStyleCnt="3">
        <dgm:presLayoutVars>
          <dgm:chPref val="3"/>
        </dgm:presLayoutVars>
      </dgm:prSet>
      <dgm:spPr/>
    </dgm:pt>
    <dgm:pt modelId="{501224BE-43FC-44E8-A2AD-0216AF02095F}" type="pres">
      <dgm:prSet presAssocID="{82E255DD-074A-4A80-9ED1-97940818D0F9}" presName="rootConnector" presStyleLbl="node2" presStyleIdx="0" presStyleCnt="3"/>
      <dgm:spPr/>
    </dgm:pt>
    <dgm:pt modelId="{98616182-F3DC-4026-941E-2B8B41E19EAB}" type="pres">
      <dgm:prSet presAssocID="{82E255DD-074A-4A80-9ED1-97940818D0F9}" presName="hierChild4" presStyleCnt="0"/>
      <dgm:spPr/>
    </dgm:pt>
    <dgm:pt modelId="{2416668F-B90D-4958-A654-CC72DEBD9423}" type="pres">
      <dgm:prSet presAssocID="{27B85E81-CC62-4304-A4AD-59488C65E5D5}" presName="Name48" presStyleLbl="parChTrans1D3" presStyleIdx="0" presStyleCnt="8"/>
      <dgm:spPr/>
    </dgm:pt>
    <dgm:pt modelId="{469653E4-CDB4-448C-B638-77C664A9A003}" type="pres">
      <dgm:prSet presAssocID="{95BBFFE7-AAE9-4FBB-B127-2AC9E45E9068}" presName="hierRoot2" presStyleCnt="0">
        <dgm:presLayoutVars>
          <dgm:hierBranch val="r"/>
        </dgm:presLayoutVars>
      </dgm:prSet>
      <dgm:spPr/>
    </dgm:pt>
    <dgm:pt modelId="{0991AB26-8425-4F7E-BB93-6E3D75384F21}" type="pres">
      <dgm:prSet presAssocID="{95BBFFE7-AAE9-4FBB-B127-2AC9E45E9068}" presName="rootComposite" presStyleCnt="0"/>
      <dgm:spPr/>
    </dgm:pt>
    <dgm:pt modelId="{31BB3874-4271-43BB-B8D2-D1C6CC833ACD}" type="pres">
      <dgm:prSet presAssocID="{95BBFFE7-AAE9-4FBB-B127-2AC9E45E9068}" presName="rootText" presStyleLbl="node3" presStyleIdx="0" presStyleCnt="8">
        <dgm:presLayoutVars>
          <dgm:chPref val="3"/>
        </dgm:presLayoutVars>
      </dgm:prSet>
      <dgm:spPr/>
    </dgm:pt>
    <dgm:pt modelId="{D663BE28-524D-4F5A-8C5E-14AB626FF46A}" type="pres">
      <dgm:prSet presAssocID="{95BBFFE7-AAE9-4FBB-B127-2AC9E45E9068}" presName="rootConnector" presStyleLbl="node3" presStyleIdx="0" presStyleCnt="8"/>
      <dgm:spPr/>
    </dgm:pt>
    <dgm:pt modelId="{B60CBF71-7B54-47EB-B314-F8057EC5EB1B}" type="pres">
      <dgm:prSet presAssocID="{95BBFFE7-AAE9-4FBB-B127-2AC9E45E9068}" presName="hierChild4" presStyleCnt="0"/>
      <dgm:spPr/>
    </dgm:pt>
    <dgm:pt modelId="{1CD98361-AC26-43B0-8935-6976BDCC91BB}" type="pres">
      <dgm:prSet presAssocID="{95BBFFE7-AAE9-4FBB-B127-2AC9E45E9068}" presName="hierChild5" presStyleCnt="0"/>
      <dgm:spPr/>
    </dgm:pt>
    <dgm:pt modelId="{EC9C30FC-9B18-4DAB-92C2-8B0F0CA0B7B4}" type="pres">
      <dgm:prSet presAssocID="{43171261-1F74-41C2-B55A-637B8E5E581E}" presName="Name48" presStyleLbl="parChTrans1D3" presStyleIdx="1" presStyleCnt="8"/>
      <dgm:spPr/>
    </dgm:pt>
    <dgm:pt modelId="{31759771-2E6F-4640-A5AF-F1F08C4F685E}" type="pres">
      <dgm:prSet presAssocID="{44349DD7-EB09-4699-9ECD-855B6515F979}" presName="hierRoot2" presStyleCnt="0">
        <dgm:presLayoutVars>
          <dgm:hierBranch val="l"/>
        </dgm:presLayoutVars>
      </dgm:prSet>
      <dgm:spPr/>
    </dgm:pt>
    <dgm:pt modelId="{C5F39829-AEAE-4C6E-962F-55B415B3723E}" type="pres">
      <dgm:prSet presAssocID="{44349DD7-EB09-4699-9ECD-855B6515F979}" presName="rootComposite" presStyleCnt="0"/>
      <dgm:spPr/>
    </dgm:pt>
    <dgm:pt modelId="{6CBF496F-1D18-45D9-A55D-D9E15385BF08}" type="pres">
      <dgm:prSet presAssocID="{44349DD7-EB09-4699-9ECD-855B6515F979}" presName="rootText" presStyleLbl="node3" presStyleIdx="1" presStyleCnt="8">
        <dgm:presLayoutVars>
          <dgm:chPref val="3"/>
        </dgm:presLayoutVars>
      </dgm:prSet>
      <dgm:spPr/>
    </dgm:pt>
    <dgm:pt modelId="{99AC67AF-5141-4CC9-94E0-DEEAE0ADEE7D}" type="pres">
      <dgm:prSet presAssocID="{44349DD7-EB09-4699-9ECD-855B6515F979}" presName="rootConnector" presStyleLbl="node3" presStyleIdx="1" presStyleCnt="8"/>
      <dgm:spPr/>
    </dgm:pt>
    <dgm:pt modelId="{A085514B-A9FC-4B2A-ABB4-9D52504701F5}" type="pres">
      <dgm:prSet presAssocID="{44349DD7-EB09-4699-9ECD-855B6515F979}" presName="hierChild4" presStyleCnt="0"/>
      <dgm:spPr/>
    </dgm:pt>
    <dgm:pt modelId="{4DFEACDD-3F72-4CD9-9A72-F5CBF2512FA9}" type="pres">
      <dgm:prSet presAssocID="{44349DD7-EB09-4699-9ECD-855B6515F979}" presName="hierChild5" presStyleCnt="0"/>
      <dgm:spPr/>
    </dgm:pt>
    <dgm:pt modelId="{7DAC0428-AB47-4622-A34C-1B9C348B2AED}" type="pres">
      <dgm:prSet presAssocID="{9455B096-C543-42EC-81A0-8F056D700F42}" presName="Name48" presStyleLbl="parChTrans1D3" presStyleIdx="2" presStyleCnt="8"/>
      <dgm:spPr/>
    </dgm:pt>
    <dgm:pt modelId="{EFAC297E-DE00-4A21-A533-35233BCA4219}" type="pres">
      <dgm:prSet presAssocID="{5602D95C-B5BC-4F34-BBED-00DE7D5041A9}" presName="hierRoot2" presStyleCnt="0">
        <dgm:presLayoutVars>
          <dgm:hierBranch val="l"/>
        </dgm:presLayoutVars>
      </dgm:prSet>
      <dgm:spPr/>
    </dgm:pt>
    <dgm:pt modelId="{7430F310-EF16-4A5C-9492-290CB8F3A515}" type="pres">
      <dgm:prSet presAssocID="{5602D95C-B5BC-4F34-BBED-00DE7D5041A9}" presName="rootComposite" presStyleCnt="0"/>
      <dgm:spPr/>
    </dgm:pt>
    <dgm:pt modelId="{3C0D4EF4-C23E-4011-9CE7-220C4C8DB2C0}" type="pres">
      <dgm:prSet presAssocID="{5602D95C-B5BC-4F34-BBED-00DE7D5041A9}" presName="rootText" presStyleLbl="node3" presStyleIdx="2" presStyleCnt="8">
        <dgm:presLayoutVars>
          <dgm:chPref val="3"/>
        </dgm:presLayoutVars>
      </dgm:prSet>
      <dgm:spPr/>
    </dgm:pt>
    <dgm:pt modelId="{5FD36913-EBAE-4438-82C7-E7EA9083376B}" type="pres">
      <dgm:prSet presAssocID="{5602D95C-B5BC-4F34-BBED-00DE7D5041A9}" presName="rootConnector" presStyleLbl="node3" presStyleIdx="2" presStyleCnt="8"/>
      <dgm:spPr/>
    </dgm:pt>
    <dgm:pt modelId="{CCEA4AF2-1272-4239-A728-B39F636E4655}" type="pres">
      <dgm:prSet presAssocID="{5602D95C-B5BC-4F34-BBED-00DE7D5041A9}" presName="hierChild4" presStyleCnt="0"/>
      <dgm:spPr/>
    </dgm:pt>
    <dgm:pt modelId="{33B30C00-0A9B-47F2-A4B1-EF86E19848E3}" type="pres">
      <dgm:prSet presAssocID="{5602D95C-B5BC-4F34-BBED-00DE7D5041A9}" presName="hierChild5" presStyleCnt="0"/>
      <dgm:spPr/>
    </dgm:pt>
    <dgm:pt modelId="{022C13D9-DA28-48FE-B228-2CD8012FB1E4}" type="pres">
      <dgm:prSet presAssocID="{7B61DEC6-271E-4BC3-ABAD-75BB011BA44B}" presName="Name48" presStyleLbl="parChTrans1D3" presStyleIdx="3" presStyleCnt="8"/>
      <dgm:spPr/>
    </dgm:pt>
    <dgm:pt modelId="{C6906C07-F0E4-4C58-A2F6-D7DD4308D80E}" type="pres">
      <dgm:prSet presAssocID="{F6C7A3AA-DDB2-463D-A26D-DECA9BB6047F}" presName="hierRoot2" presStyleCnt="0">
        <dgm:presLayoutVars>
          <dgm:hierBranch val="l"/>
        </dgm:presLayoutVars>
      </dgm:prSet>
      <dgm:spPr/>
    </dgm:pt>
    <dgm:pt modelId="{EF794193-811F-4D50-AC63-12E464C058C4}" type="pres">
      <dgm:prSet presAssocID="{F6C7A3AA-DDB2-463D-A26D-DECA9BB6047F}" presName="rootComposite" presStyleCnt="0"/>
      <dgm:spPr/>
    </dgm:pt>
    <dgm:pt modelId="{D6965F34-0ACE-4AC6-9205-1B934B4D6162}" type="pres">
      <dgm:prSet presAssocID="{F6C7A3AA-DDB2-463D-A26D-DECA9BB6047F}" presName="rootText" presStyleLbl="node3" presStyleIdx="3" presStyleCnt="8">
        <dgm:presLayoutVars>
          <dgm:chPref val="3"/>
        </dgm:presLayoutVars>
      </dgm:prSet>
      <dgm:spPr/>
    </dgm:pt>
    <dgm:pt modelId="{CFFF4632-8F60-4499-8291-74A87492DDC5}" type="pres">
      <dgm:prSet presAssocID="{F6C7A3AA-DDB2-463D-A26D-DECA9BB6047F}" presName="rootConnector" presStyleLbl="node3" presStyleIdx="3" presStyleCnt="8"/>
      <dgm:spPr/>
    </dgm:pt>
    <dgm:pt modelId="{730B7B40-7167-498E-87AC-C33E6A358BEC}" type="pres">
      <dgm:prSet presAssocID="{F6C7A3AA-DDB2-463D-A26D-DECA9BB6047F}" presName="hierChild4" presStyleCnt="0"/>
      <dgm:spPr/>
    </dgm:pt>
    <dgm:pt modelId="{E9A28577-6C21-4797-A4B5-B7F56A6FBF03}" type="pres">
      <dgm:prSet presAssocID="{F6C7A3AA-DDB2-463D-A26D-DECA9BB6047F}" presName="hierChild5" presStyleCnt="0"/>
      <dgm:spPr/>
    </dgm:pt>
    <dgm:pt modelId="{6EE5BF8F-4F24-40EA-A187-B5782DE18CCC}" type="pres">
      <dgm:prSet presAssocID="{5A60D8A4-C1A7-461B-9E61-F36731807CD8}" presName="Name48" presStyleLbl="parChTrans1D3" presStyleIdx="4" presStyleCnt="8"/>
      <dgm:spPr/>
    </dgm:pt>
    <dgm:pt modelId="{6BE06CE8-27EC-4CB0-8B2A-4955C0514CB8}" type="pres">
      <dgm:prSet presAssocID="{1DAE04E0-7AA0-43B9-95BB-BD79A8A9D71B}" presName="hierRoot2" presStyleCnt="0">
        <dgm:presLayoutVars>
          <dgm:hierBranch val="l"/>
        </dgm:presLayoutVars>
      </dgm:prSet>
      <dgm:spPr/>
    </dgm:pt>
    <dgm:pt modelId="{C13BFE37-C564-4004-A5A2-5E67D35AD2C7}" type="pres">
      <dgm:prSet presAssocID="{1DAE04E0-7AA0-43B9-95BB-BD79A8A9D71B}" presName="rootComposite" presStyleCnt="0"/>
      <dgm:spPr/>
    </dgm:pt>
    <dgm:pt modelId="{73303E68-07EB-449B-8965-826A7CEB134B}" type="pres">
      <dgm:prSet presAssocID="{1DAE04E0-7AA0-43B9-95BB-BD79A8A9D71B}" presName="rootText" presStyleLbl="node3" presStyleIdx="4" presStyleCnt="8">
        <dgm:presLayoutVars>
          <dgm:chPref val="3"/>
        </dgm:presLayoutVars>
      </dgm:prSet>
      <dgm:spPr/>
    </dgm:pt>
    <dgm:pt modelId="{22D6A56C-2CD8-4F8F-84EC-AE646653A8AC}" type="pres">
      <dgm:prSet presAssocID="{1DAE04E0-7AA0-43B9-95BB-BD79A8A9D71B}" presName="rootConnector" presStyleLbl="node3" presStyleIdx="4" presStyleCnt="8"/>
      <dgm:spPr/>
    </dgm:pt>
    <dgm:pt modelId="{08004D27-031F-4B31-A119-B96FB0E3FFF0}" type="pres">
      <dgm:prSet presAssocID="{1DAE04E0-7AA0-43B9-95BB-BD79A8A9D71B}" presName="hierChild4" presStyleCnt="0"/>
      <dgm:spPr/>
    </dgm:pt>
    <dgm:pt modelId="{C8D4B00D-B164-498A-80D1-712B480D7FC9}" type="pres">
      <dgm:prSet presAssocID="{1DAE04E0-7AA0-43B9-95BB-BD79A8A9D71B}" presName="hierChild5" presStyleCnt="0"/>
      <dgm:spPr/>
    </dgm:pt>
    <dgm:pt modelId="{67E8C9E7-CD43-4C4D-B6FD-80AC89A75F40}" type="pres">
      <dgm:prSet presAssocID="{82E255DD-074A-4A80-9ED1-97940818D0F9}" presName="hierChild5" presStyleCnt="0"/>
      <dgm:spPr/>
    </dgm:pt>
    <dgm:pt modelId="{B9EB160C-DD2E-4C3F-A5D5-2322B24EAF9B}" type="pres">
      <dgm:prSet presAssocID="{A1FF78F0-ED5C-4BE8-9625-B6D9E23B6F6E}" presName="Name35" presStyleLbl="parChTrans1D2" presStyleIdx="1" presStyleCnt="3"/>
      <dgm:spPr/>
    </dgm:pt>
    <dgm:pt modelId="{90D82CD1-E07D-4F5C-B389-DF0FEBD282EA}" type="pres">
      <dgm:prSet presAssocID="{483AE5A7-186E-46FA-9E7B-27A5151E7C6D}" presName="hierRoot2" presStyleCnt="0">
        <dgm:presLayoutVars>
          <dgm:hierBranch val="hang"/>
        </dgm:presLayoutVars>
      </dgm:prSet>
      <dgm:spPr/>
    </dgm:pt>
    <dgm:pt modelId="{3642B813-742F-42B8-BFFB-018580B6BDD5}" type="pres">
      <dgm:prSet presAssocID="{483AE5A7-186E-46FA-9E7B-27A5151E7C6D}" presName="rootComposite" presStyleCnt="0"/>
      <dgm:spPr/>
    </dgm:pt>
    <dgm:pt modelId="{384C7CBF-34C7-442F-8F80-466C7FA52432}" type="pres">
      <dgm:prSet presAssocID="{483AE5A7-186E-46FA-9E7B-27A5151E7C6D}" presName="rootText" presStyleLbl="node2" presStyleIdx="1" presStyleCnt="3">
        <dgm:presLayoutVars>
          <dgm:chPref val="3"/>
        </dgm:presLayoutVars>
      </dgm:prSet>
      <dgm:spPr/>
    </dgm:pt>
    <dgm:pt modelId="{C7DE287F-6ADF-4091-B0B7-7B75D75F8D3D}" type="pres">
      <dgm:prSet presAssocID="{483AE5A7-186E-46FA-9E7B-27A5151E7C6D}" presName="rootConnector" presStyleLbl="node2" presStyleIdx="1" presStyleCnt="3"/>
      <dgm:spPr/>
    </dgm:pt>
    <dgm:pt modelId="{F8FFE8A1-C2A1-4CFF-A3AF-C074A0A3CB9D}" type="pres">
      <dgm:prSet presAssocID="{483AE5A7-186E-46FA-9E7B-27A5151E7C6D}" presName="hierChild4" presStyleCnt="0"/>
      <dgm:spPr/>
    </dgm:pt>
    <dgm:pt modelId="{9D51E652-6EE3-49D1-B2BB-F07083B2C744}" type="pres">
      <dgm:prSet presAssocID="{2463EC1B-2A71-44F7-BF4B-0A75D9BE157C}" presName="Name48" presStyleLbl="parChTrans1D3" presStyleIdx="5" presStyleCnt="8"/>
      <dgm:spPr/>
    </dgm:pt>
    <dgm:pt modelId="{514F7CB9-EDEC-48CE-8E58-2B7873ABD3DB}" type="pres">
      <dgm:prSet presAssocID="{FA7D7E47-9FED-42C4-9440-FAE464F955CA}" presName="hierRoot2" presStyleCnt="0">
        <dgm:presLayoutVars>
          <dgm:hierBranch val="r"/>
        </dgm:presLayoutVars>
      </dgm:prSet>
      <dgm:spPr/>
    </dgm:pt>
    <dgm:pt modelId="{42EF56C5-95C7-4F82-8BE1-92A192A12705}" type="pres">
      <dgm:prSet presAssocID="{FA7D7E47-9FED-42C4-9440-FAE464F955CA}" presName="rootComposite" presStyleCnt="0"/>
      <dgm:spPr/>
    </dgm:pt>
    <dgm:pt modelId="{00718302-908D-4591-B7CF-10ADECA92296}" type="pres">
      <dgm:prSet presAssocID="{FA7D7E47-9FED-42C4-9440-FAE464F955CA}" presName="rootText" presStyleLbl="node3" presStyleIdx="5" presStyleCnt="8">
        <dgm:presLayoutVars>
          <dgm:chPref val="3"/>
        </dgm:presLayoutVars>
      </dgm:prSet>
      <dgm:spPr/>
    </dgm:pt>
    <dgm:pt modelId="{5F942976-EA72-4AF4-9862-CF53D5C67198}" type="pres">
      <dgm:prSet presAssocID="{FA7D7E47-9FED-42C4-9440-FAE464F955CA}" presName="rootConnector" presStyleLbl="node3" presStyleIdx="5" presStyleCnt="8"/>
      <dgm:spPr/>
    </dgm:pt>
    <dgm:pt modelId="{836A5194-F8FF-423E-8C27-A72CD2C60302}" type="pres">
      <dgm:prSet presAssocID="{FA7D7E47-9FED-42C4-9440-FAE464F955CA}" presName="hierChild4" presStyleCnt="0"/>
      <dgm:spPr/>
    </dgm:pt>
    <dgm:pt modelId="{CC24D056-E0B9-4B38-8BA4-7365C1970107}" type="pres">
      <dgm:prSet presAssocID="{FA7D7E47-9FED-42C4-9440-FAE464F955CA}" presName="hierChild5" presStyleCnt="0"/>
      <dgm:spPr/>
    </dgm:pt>
    <dgm:pt modelId="{03E58CB6-BA50-4730-8B7D-59FDD0D263A4}" type="pres">
      <dgm:prSet presAssocID="{E3C89679-27EC-418A-8765-41A87FCA9DE7}" presName="Name48" presStyleLbl="parChTrans1D3" presStyleIdx="6" presStyleCnt="8"/>
      <dgm:spPr/>
    </dgm:pt>
    <dgm:pt modelId="{4F2E771E-D87F-4A23-B921-CA434A22F516}" type="pres">
      <dgm:prSet presAssocID="{C06C0927-449A-4BFC-9DB2-7F4022A1177B}" presName="hierRoot2" presStyleCnt="0">
        <dgm:presLayoutVars>
          <dgm:hierBranch val="r"/>
        </dgm:presLayoutVars>
      </dgm:prSet>
      <dgm:spPr/>
    </dgm:pt>
    <dgm:pt modelId="{CF3577B7-CDB4-4542-AED8-195C4609C468}" type="pres">
      <dgm:prSet presAssocID="{C06C0927-449A-4BFC-9DB2-7F4022A1177B}" presName="rootComposite" presStyleCnt="0"/>
      <dgm:spPr/>
    </dgm:pt>
    <dgm:pt modelId="{E3495A7D-3C33-45B7-B3F2-4B0BA21D195D}" type="pres">
      <dgm:prSet presAssocID="{C06C0927-449A-4BFC-9DB2-7F4022A1177B}" presName="rootText" presStyleLbl="node3" presStyleIdx="6" presStyleCnt="8">
        <dgm:presLayoutVars>
          <dgm:chPref val="3"/>
        </dgm:presLayoutVars>
      </dgm:prSet>
      <dgm:spPr/>
    </dgm:pt>
    <dgm:pt modelId="{76152050-787C-4803-A672-77FB4A0F49B1}" type="pres">
      <dgm:prSet presAssocID="{C06C0927-449A-4BFC-9DB2-7F4022A1177B}" presName="rootConnector" presStyleLbl="node3" presStyleIdx="6" presStyleCnt="8"/>
      <dgm:spPr/>
    </dgm:pt>
    <dgm:pt modelId="{77D3B070-23FB-40FD-A0DC-04E8E2CB9E59}" type="pres">
      <dgm:prSet presAssocID="{C06C0927-449A-4BFC-9DB2-7F4022A1177B}" presName="hierChild4" presStyleCnt="0"/>
      <dgm:spPr/>
    </dgm:pt>
    <dgm:pt modelId="{E3D62A2A-A7B4-4FC4-A1C6-C3A0EFF4AF12}" type="pres">
      <dgm:prSet presAssocID="{C06C0927-449A-4BFC-9DB2-7F4022A1177B}" presName="hierChild5" presStyleCnt="0"/>
      <dgm:spPr/>
    </dgm:pt>
    <dgm:pt modelId="{78D5B55F-5734-4E15-B8BE-522EA8A2B46B}" type="pres">
      <dgm:prSet presAssocID="{483AE5A7-186E-46FA-9E7B-27A5151E7C6D}" presName="hierChild5" presStyleCnt="0"/>
      <dgm:spPr/>
    </dgm:pt>
    <dgm:pt modelId="{620C5EFB-79C0-4BD8-989F-2AEF6C332848}" type="pres">
      <dgm:prSet presAssocID="{FC54612C-E62A-4692-B0FB-0213B29D932E}" presName="Name35" presStyleLbl="parChTrans1D2" presStyleIdx="2" presStyleCnt="3"/>
      <dgm:spPr/>
    </dgm:pt>
    <dgm:pt modelId="{CF71A6EC-95F8-4731-8635-E45E180858E3}" type="pres">
      <dgm:prSet presAssocID="{45E6C8D4-D26E-4734-894D-767521D2B8F2}" presName="hierRoot2" presStyleCnt="0">
        <dgm:presLayoutVars>
          <dgm:hierBranch val="r"/>
        </dgm:presLayoutVars>
      </dgm:prSet>
      <dgm:spPr/>
    </dgm:pt>
    <dgm:pt modelId="{A08A6302-5C11-4404-84AB-F2FE8FC59367}" type="pres">
      <dgm:prSet presAssocID="{45E6C8D4-D26E-4734-894D-767521D2B8F2}" presName="rootComposite" presStyleCnt="0"/>
      <dgm:spPr/>
    </dgm:pt>
    <dgm:pt modelId="{FC2B1695-BECD-4E41-A740-A084C39D2D6D}" type="pres">
      <dgm:prSet presAssocID="{45E6C8D4-D26E-4734-894D-767521D2B8F2}" presName="rootText" presStyleLbl="node2" presStyleIdx="2" presStyleCnt="3">
        <dgm:presLayoutVars>
          <dgm:chPref val="3"/>
        </dgm:presLayoutVars>
      </dgm:prSet>
      <dgm:spPr/>
    </dgm:pt>
    <dgm:pt modelId="{63580B3E-43AE-46B0-BF0A-1A6E28CBCAAA}" type="pres">
      <dgm:prSet presAssocID="{45E6C8D4-D26E-4734-894D-767521D2B8F2}" presName="rootConnector" presStyleLbl="node2" presStyleIdx="2" presStyleCnt="3"/>
      <dgm:spPr/>
    </dgm:pt>
    <dgm:pt modelId="{B826CEAE-3163-4FE7-8CBA-BEDCB1B16112}" type="pres">
      <dgm:prSet presAssocID="{45E6C8D4-D26E-4734-894D-767521D2B8F2}" presName="hierChild4" presStyleCnt="0"/>
      <dgm:spPr/>
    </dgm:pt>
    <dgm:pt modelId="{586E1EEA-0B51-43A6-A41C-16629140730C}" type="pres">
      <dgm:prSet presAssocID="{EFE2498B-501F-424D-A5DC-DF6526991B38}" presName="Name50" presStyleLbl="parChTrans1D3" presStyleIdx="7" presStyleCnt="8"/>
      <dgm:spPr/>
    </dgm:pt>
    <dgm:pt modelId="{3A55485D-BB78-447A-AD4B-8C397FC4859E}" type="pres">
      <dgm:prSet presAssocID="{91E34DCC-362C-4786-B0B0-E3F1A24C6C42}" presName="hierRoot2" presStyleCnt="0">
        <dgm:presLayoutVars>
          <dgm:hierBranch val="r"/>
        </dgm:presLayoutVars>
      </dgm:prSet>
      <dgm:spPr/>
    </dgm:pt>
    <dgm:pt modelId="{1FDEF82B-1F35-4EA2-B386-D5333DC393F3}" type="pres">
      <dgm:prSet presAssocID="{91E34DCC-362C-4786-B0B0-E3F1A24C6C42}" presName="rootComposite" presStyleCnt="0"/>
      <dgm:spPr/>
    </dgm:pt>
    <dgm:pt modelId="{07E6B83D-864E-49E5-8418-D3C276A44C50}" type="pres">
      <dgm:prSet presAssocID="{91E34DCC-362C-4786-B0B0-E3F1A24C6C42}" presName="rootText" presStyleLbl="node3" presStyleIdx="7" presStyleCnt="8">
        <dgm:presLayoutVars>
          <dgm:chPref val="3"/>
        </dgm:presLayoutVars>
      </dgm:prSet>
      <dgm:spPr/>
    </dgm:pt>
    <dgm:pt modelId="{2E4E5082-3216-4888-BA06-9AD427564402}" type="pres">
      <dgm:prSet presAssocID="{91E34DCC-362C-4786-B0B0-E3F1A24C6C42}" presName="rootConnector" presStyleLbl="node3" presStyleIdx="7" presStyleCnt="8"/>
      <dgm:spPr/>
    </dgm:pt>
    <dgm:pt modelId="{7127C786-044A-4403-8B01-20E9B42A77D3}" type="pres">
      <dgm:prSet presAssocID="{91E34DCC-362C-4786-B0B0-E3F1A24C6C42}" presName="hierChild4" presStyleCnt="0"/>
      <dgm:spPr/>
    </dgm:pt>
    <dgm:pt modelId="{B2D981C2-6914-4165-A38A-91E341DFA513}" type="pres">
      <dgm:prSet presAssocID="{91E34DCC-362C-4786-B0B0-E3F1A24C6C42}" presName="hierChild5" presStyleCnt="0"/>
      <dgm:spPr/>
    </dgm:pt>
    <dgm:pt modelId="{EF5C1482-B345-4CC5-806C-139B906B1160}" type="pres">
      <dgm:prSet presAssocID="{45E6C8D4-D26E-4734-894D-767521D2B8F2}" presName="hierChild5" presStyleCnt="0"/>
      <dgm:spPr/>
    </dgm:pt>
    <dgm:pt modelId="{0D3368C7-03D1-4B49-A49D-91D91748A8F5}" type="pres">
      <dgm:prSet presAssocID="{3C121F3C-34BD-484B-8071-17410064DB07}" presName="hierChild3" presStyleCnt="0"/>
      <dgm:spPr/>
    </dgm:pt>
  </dgm:ptLst>
  <dgm:cxnLst>
    <dgm:cxn modelId="{BFC27207-4D2D-4091-B38A-5F63102A9B21}" type="presOf" srcId="{3C121F3C-34BD-484B-8071-17410064DB07}" destId="{C9AD5923-74FD-426E-9250-44514D0A64D1}" srcOrd="1" destOrd="0" presId="urn:microsoft.com/office/officeart/2005/8/layout/orgChart1"/>
    <dgm:cxn modelId="{8A6BB008-620B-422D-95FC-4C974C7E98FE}" type="presOf" srcId="{4971192E-ECD6-47A9-BAEC-7A2FFDC25BCE}" destId="{AB717FC3-7FE7-4810-8BCD-9CD6FB568051}" srcOrd="0" destOrd="0" presId="urn:microsoft.com/office/officeart/2005/8/layout/orgChart1"/>
    <dgm:cxn modelId="{71909117-C87B-42D9-B504-D0B3F4A9CF26}" srcId="{483AE5A7-186E-46FA-9E7B-27A5151E7C6D}" destId="{C06C0927-449A-4BFC-9DB2-7F4022A1177B}" srcOrd="1" destOrd="0" parTransId="{E3C89679-27EC-418A-8765-41A87FCA9DE7}" sibTransId="{6E38B34E-7D90-439C-A697-80C622F60568}"/>
    <dgm:cxn modelId="{E125ED1A-E731-455F-B29C-F592417D743E}" type="presOf" srcId="{C06C0927-449A-4BFC-9DB2-7F4022A1177B}" destId="{E3495A7D-3C33-45B7-B3F2-4B0BA21D195D}" srcOrd="0" destOrd="0" presId="urn:microsoft.com/office/officeart/2005/8/layout/orgChart1"/>
    <dgm:cxn modelId="{74746B1C-F0FC-43C2-B664-CF93A6C06C8E}" srcId="{3C121F3C-34BD-484B-8071-17410064DB07}" destId="{82E255DD-074A-4A80-9ED1-97940818D0F9}" srcOrd="0" destOrd="0" parTransId="{4971192E-ECD6-47A9-BAEC-7A2FFDC25BCE}" sibTransId="{02788E48-F69C-4CB9-AE02-73D9DB82A720}"/>
    <dgm:cxn modelId="{FB285D1F-17FC-4F8C-A5DB-1206CF27FDAB}" type="presOf" srcId="{483AE5A7-186E-46FA-9E7B-27A5151E7C6D}" destId="{C7DE287F-6ADF-4091-B0B7-7B75D75F8D3D}" srcOrd="1" destOrd="0" presId="urn:microsoft.com/office/officeart/2005/8/layout/orgChart1"/>
    <dgm:cxn modelId="{80117C1F-1E28-4CAD-991D-BADF413960E2}" type="presOf" srcId="{82E255DD-074A-4A80-9ED1-97940818D0F9}" destId="{501224BE-43FC-44E8-A2AD-0216AF02095F}" srcOrd="1" destOrd="0" presId="urn:microsoft.com/office/officeart/2005/8/layout/orgChart1"/>
    <dgm:cxn modelId="{C7B78E24-5E0F-4519-A7A3-8AC22A9DA968}" type="presOf" srcId="{1DAE04E0-7AA0-43B9-95BB-BD79A8A9D71B}" destId="{22D6A56C-2CD8-4F8F-84EC-AE646653A8AC}" srcOrd="1" destOrd="0" presId="urn:microsoft.com/office/officeart/2005/8/layout/orgChart1"/>
    <dgm:cxn modelId="{C261192D-7BEE-4AA1-A6F8-6480123F7EE2}" type="presOf" srcId="{44349DD7-EB09-4699-9ECD-855B6515F979}" destId="{99AC67AF-5141-4CC9-94E0-DEEAE0ADEE7D}" srcOrd="1" destOrd="0" presId="urn:microsoft.com/office/officeart/2005/8/layout/orgChart1"/>
    <dgm:cxn modelId="{35974F2F-2ED0-418D-BE8B-CFC88575F712}" type="presOf" srcId="{82E255DD-074A-4A80-9ED1-97940818D0F9}" destId="{C490B91A-41D5-4204-96CA-BD45E9D2C3C8}" srcOrd="0" destOrd="0" presId="urn:microsoft.com/office/officeart/2005/8/layout/orgChart1"/>
    <dgm:cxn modelId="{CF9DCA3A-3CAB-4716-9B10-944E72A1A5B2}" type="presOf" srcId="{9455B096-C543-42EC-81A0-8F056D700F42}" destId="{7DAC0428-AB47-4622-A34C-1B9C348B2AED}" srcOrd="0" destOrd="0" presId="urn:microsoft.com/office/officeart/2005/8/layout/orgChart1"/>
    <dgm:cxn modelId="{DA94EA3B-EE1E-4890-BDA8-00338DB43524}" type="presOf" srcId="{44349DD7-EB09-4699-9ECD-855B6515F979}" destId="{6CBF496F-1D18-45D9-A55D-D9E15385BF08}" srcOrd="0" destOrd="0" presId="urn:microsoft.com/office/officeart/2005/8/layout/orgChart1"/>
    <dgm:cxn modelId="{BF88AB5E-128E-4951-83EC-B26E67D7CD33}" type="presOf" srcId="{E3C89679-27EC-418A-8765-41A87FCA9DE7}" destId="{03E58CB6-BA50-4730-8B7D-59FDD0D263A4}" srcOrd="0" destOrd="0" presId="urn:microsoft.com/office/officeart/2005/8/layout/orgChart1"/>
    <dgm:cxn modelId="{FF8D5960-0B73-42BB-A267-CD291A4FBB4F}" srcId="{82E255DD-074A-4A80-9ED1-97940818D0F9}" destId="{1DAE04E0-7AA0-43B9-95BB-BD79A8A9D71B}" srcOrd="4" destOrd="0" parTransId="{5A60D8A4-C1A7-461B-9E61-F36731807CD8}" sibTransId="{2CA74B7A-D973-46DA-AADB-CAB37C8FBF8A}"/>
    <dgm:cxn modelId="{BEFE9D41-9E72-4BAA-8DB4-5A7505C33166}" srcId="{82E255DD-074A-4A80-9ED1-97940818D0F9}" destId="{F6C7A3AA-DDB2-463D-A26D-DECA9BB6047F}" srcOrd="3" destOrd="0" parTransId="{7B61DEC6-271E-4BC3-ABAD-75BB011BA44B}" sibTransId="{AC3E7F5C-2F6A-45B9-8B2F-C96BF6450B1E}"/>
    <dgm:cxn modelId="{0887FF61-194B-4A13-92E7-0BC17F361CB2}" type="presOf" srcId="{27B85E81-CC62-4304-A4AD-59488C65E5D5}" destId="{2416668F-B90D-4958-A654-CC72DEBD9423}" srcOrd="0" destOrd="0" presId="urn:microsoft.com/office/officeart/2005/8/layout/orgChart1"/>
    <dgm:cxn modelId="{62922943-9008-4FC4-9C4F-DCFBCE2BB023}" type="presOf" srcId="{2463EC1B-2A71-44F7-BF4B-0A75D9BE157C}" destId="{9D51E652-6EE3-49D1-B2BB-F07083B2C744}" srcOrd="0" destOrd="0" presId="urn:microsoft.com/office/officeart/2005/8/layout/orgChart1"/>
    <dgm:cxn modelId="{12B9C965-B1A7-4EF0-ADDD-C903FE55651C}" type="presOf" srcId="{A1FF78F0-ED5C-4BE8-9625-B6D9E23B6F6E}" destId="{B9EB160C-DD2E-4C3F-A5D5-2322B24EAF9B}" srcOrd="0" destOrd="0" presId="urn:microsoft.com/office/officeart/2005/8/layout/orgChart1"/>
    <dgm:cxn modelId="{53D15D67-2411-4CDC-81FB-1C2A15589C26}" srcId="{3C121F3C-34BD-484B-8071-17410064DB07}" destId="{483AE5A7-186E-46FA-9E7B-27A5151E7C6D}" srcOrd="1" destOrd="0" parTransId="{A1FF78F0-ED5C-4BE8-9625-B6D9E23B6F6E}" sibTransId="{24571553-A6D0-4F49-9DC9-2C671FB81156}"/>
    <dgm:cxn modelId="{8DC3654C-515E-4253-837B-35BCC2921776}" type="presOf" srcId="{EFE2498B-501F-424D-A5DC-DF6526991B38}" destId="{586E1EEA-0B51-43A6-A41C-16629140730C}" srcOrd="0" destOrd="0" presId="urn:microsoft.com/office/officeart/2005/8/layout/orgChart1"/>
    <dgm:cxn modelId="{1AF1684E-A433-4B26-9933-2D7F475E23A3}" type="presOf" srcId="{FC54612C-E62A-4692-B0FB-0213B29D932E}" destId="{620C5EFB-79C0-4BD8-989F-2AEF6C332848}" srcOrd="0" destOrd="0" presId="urn:microsoft.com/office/officeart/2005/8/layout/orgChart1"/>
    <dgm:cxn modelId="{BB254550-20B1-453B-9DBC-65A3B0DAED86}" type="presOf" srcId="{7B61DEC6-271E-4BC3-ABAD-75BB011BA44B}" destId="{022C13D9-DA28-48FE-B228-2CD8012FB1E4}" srcOrd="0" destOrd="0" presId="urn:microsoft.com/office/officeart/2005/8/layout/orgChart1"/>
    <dgm:cxn modelId="{84DF7F7B-4139-41FA-97E9-33A2CAE763E0}" type="presOf" srcId="{91E34DCC-362C-4786-B0B0-E3F1A24C6C42}" destId="{07E6B83D-864E-49E5-8418-D3C276A44C50}" srcOrd="0" destOrd="0" presId="urn:microsoft.com/office/officeart/2005/8/layout/orgChart1"/>
    <dgm:cxn modelId="{50BA348A-1004-400A-B5F5-3AE8B643F062}" type="presOf" srcId="{91E34DCC-362C-4786-B0B0-E3F1A24C6C42}" destId="{2E4E5082-3216-4888-BA06-9AD427564402}" srcOrd="1" destOrd="0" presId="urn:microsoft.com/office/officeart/2005/8/layout/orgChart1"/>
    <dgm:cxn modelId="{17C83B8D-217C-46A6-8261-AE4759C56168}" type="presOf" srcId="{FA7D7E47-9FED-42C4-9440-FAE464F955CA}" destId="{5F942976-EA72-4AF4-9862-CF53D5C67198}" srcOrd="1" destOrd="0" presId="urn:microsoft.com/office/officeart/2005/8/layout/orgChart1"/>
    <dgm:cxn modelId="{0EB89D96-84CB-4656-B81A-C1E60404D4E6}" srcId="{3C121F3C-34BD-484B-8071-17410064DB07}" destId="{45E6C8D4-D26E-4734-894D-767521D2B8F2}" srcOrd="2" destOrd="0" parTransId="{FC54612C-E62A-4692-B0FB-0213B29D932E}" sibTransId="{362BB721-4C12-4E06-B8D4-81B075978328}"/>
    <dgm:cxn modelId="{8818BE96-7FA8-4D03-B4EC-809C86404477}" type="presOf" srcId="{45E6C8D4-D26E-4734-894D-767521D2B8F2}" destId="{63580B3E-43AE-46B0-BF0A-1A6E28CBCAAA}" srcOrd="1" destOrd="0" presId="urn:microsoft.com/office/officeart/2005/8/layout/orgChart1"/>
    <dgm:cxn modelId="{E51AB597-211E-493C-9E32-9B21561F3587}" type="presOf" srcId="{95BBFFE7-AAE9-4FBB-B127-2AC9E45E9068}" destId="{31BB3874-4271-43BB-B8D2-D1C6CC833ACD}" srcOrd="0" destOrd="0" presId="urn:microsoft.com/office/officeart/2005/8/layout/orgChart1"/>
    <dgm:cxn modelId="{474FD6A0-65C6-4C5F-97DF-7543C1B62594}" srcId="{7CE69940-4A27-4086-B6DC-1954A6E550AD}" destId="{3C121F3C-34BD-484B-8071-17410064DB07}" srcOrd="0" destOrd="0" parTransId="{740FD8ED-865B-47C0-8E4E-7D64927E4D5B}" sibTransId="{6DBE1DC3-FC92-4027-9AB1-5830225541B2}"/>
    <dgm:cxn modelId="{CC23E9A5-A62F-400B-BBF0-4DEA0A0968AE}" type="presOf" srcId="{5602D95C-B5BC-4F34-BBED-00DE7D5041A9}" destId="{5FD36913-EBAE-4438-82C7-E7EA9083376B}" srcOrd="1" destOrd="0" presId="urn:microsoft.com/office/officeart/2005/8/layout/orgChart1"/>
    <dgm:cxn modelId="{F13D01A9-FFC2-4FCA-BB83-FADEC73326A6}" type="presOf" srcId="{45E6C8D4-D26E-4734-894D-767521D2B8F2}" destId="{FC2B1695-BECD-4E41-A740-A084C39D2D6D}" srcOrd="0" destOrd="0" presId="urn:microsoft.com/office/officeart/2005/8/layout/orgChart1"/>
    <dgm:cxn modelId="{75C375AC-8F3A-4DAA-BC63-F2F44B2673FD}" type="presOf" srcId="{95BBFFE7-AAE9-4FBB-B127-2AC9E45E9068}" destId="{D663BE28-524D-4F5A-8C5E-14AB626FF46A}" srcOrd="1" destOrd="0" presId="urn:microsoft.com/office/officeart/2005/8/layout/orgChart1"/>
    <dgm:cxn modelId="{D97A7AAF-B9B9-4AD7-A6EF-EEE1A2D037D1}" srcId="{82E255DD-074A-4A80-9ED1-97940818D0F9}" destId="{44349DD7-EB09-4699-9ECD-855B6515F979}" srcOrd="1" destOrd="0" parTransId="{43171261-1F74-41C2-B55A-637B8E5E581E}" sibTransId="{6F60EC3D-78DD-42D3-AE58-156827C2C54E}"/>
    <dgm:cxn modelId="{A87A94B4-A5D7-469B-8DDC-C8E50BFEE2A6}" type="presOf" srcId="{5A60D8A4-C1A7-461B-9E61-F36731807CD8}" destId="{6EE5BF8F-4F24-40EA-A187-B5782DE18CCC}" srcOrd="0" destOrd="0" presId="urn:microsoft.com/office/officeart/2005/8/layout/orgChart1"/>
    <dgm:cxn modelId="{86F7C2B4-F4BA-494D-A895-1D69416912DF}" type="presOf" srcId="{43171261-1F74-41C2-B55A-637B8E5E581E}" destId="{EC9C30FC-9B18-4DAB-92C2-8B0F0CA0B7B4}" srcOrd="0" destOrd="0" presId="urn:microsoft.com/office/officeart/2005/8/layout/orgChart1"/>
    <dgm:cxn modelId="{2301E9B4-4A1C-4E80-BE78-62F58B9450AC}" srcId="{45E6C8D4-D26E-4734-894D-767521D2B8F2}" destId="{91E34DCC-362C-4786-B0B0-E3F1A24C6C42}" srcOrd="0" destOrd="0" parTransId="{EFE2498B-501F-424D-A5DC-DF6526991B38}" sibTransId="{783EF4A8-2E15-4871-B820-1C14C113D4A3}"/>
    <dgm:cxn modelId="{023922B5-6419-49B7-BE09-DB28A14ED04C}" type="presOf" srcId="{FA7D7E47-9FED-42C4-9440-FAE464F955CA}" destId="{00718302-908D-4591-B7CF-10ADECA92296}" srcOrd="0" destOrd="0" presId="urn:microsoft.com/office/officeart/2005/8/layout/orgChart1"/>
    <dgm:cxn modelId="{655F46BA-86C6-48F1-B041-2E5AD8FFE841}" type="presOf" srcId="{1DAE04E0-7AA0-43B9-95BB-BD79A8A9D71B}" destId="{73303E68-07EB-449B-8965-826A7CEB134B}" srcOrd="0" destOrd="0" presId="urn:microsoft.com/office/officeart/2005/8/layout/orgChart1"/>
    <dgm:cxn modelId="{0DCAF4BF-FC5A-4096-9CE8-77585FBF758E}" type="presOf" srcId="{F6C7A3AA-DDB2-463D-A26D-DECA9BB6047F}" destId="{D6965F34-0ACE-4AC6-9205-1B934B4D6162}" srcOrd="0" destOrd="0" presId="urn:microsoft.com/office/officeart/2005/8/layout/orgChart1"/>
    <dgm:cxn modelId="{791443D1-57E7-4B61-8DE9-B58890000930}" type="presOf" srcId="{F6C7A3AA-DDB2-463D-A26D-DECA9BB6047F}" destId="{CFFF4632-8F60-4499-8291-74A87492DDC5}" srcOrd="1" destOrd="0" presId="urn:microsoft.com/office/officeart/2005/8/layout/orgChart1"/>
    <dgm:cxn modelId="{6E20B9D1-4351-421A-AD0C-14B95CAA0C37}" srcId="{483AE5A7-186E-46FA-9E7B-27A5151E7C6D}" destId="{FA7D7E47-9FED-42C4-9440-FAE464F955CA}" srcOrd="0" destOrd="0" parTransId="{2463EC1B-2A71-44F7-BF4B-0A75D9BE157C}" sibTransId="{3E3AEA8B-E497-44B4-A90E-DC14BF962E39}"/>
    <dgm:cxn modelId="{01AA7ED6-3608-4EF7-A9B3-6B41EACB77F7}" type="presOf" srcId="{C06C0927-449A-4BFC-9DB2-7F4022A1177B}" destId="{76152050-787C-4803-A672-77FB4A0F49B1}" srcOrd="1" destOrd="0" presId="urn:microsoft.com/office/officeart/2005/8/layout/orgChart1"/>
    <dgm:cxn modelId="{046F81DA-3A0A-49F1-A8F5-8D6E6263F7D9}" srcId="{82E255DD-074A-4A80-9ED1-97940818D0F9}" destId="{5602D95C-B5BC-4F34-BBED-00DE7D5041A9}" srcOrd="2" destOrd="0" parTransId="{9455B096-C543-42EC-81A0-8F056D700F42}" sibTransId="{45306546-47B2-4C13-987C-85DA49A80CB7}"/>
    <dgm:cxn modelId="{C65B5AE1-62A2-4DB6-A4FD-5010647543F0}" type="presOf" srcId="{3C121F3C-34BD-484B-8071-17410064DB07}" destId="{53FD3D51-F42C-48D7-BC5F-0CE643187FBD}" srcOrd="0" destOrd="0" presId="urn:microsoft.com/office/officeart/2005/8/layout/orgChart1"/>
    <dgm:cxn modelId="{1B4180E7-EC25-4C3E-A810-41A19F10A9EE}" type="presOf" srcId="{483AE5A7-186E-46FA-9E7B-27A5151E7C6D}" destId="{384C7CBF-34C7-442F-8F80-466C7FA52432}" srcOrd="0" destOrd="0" presId="urn:microsoft.com/office/officeart/2005/8/layout/orgChart1"/>
    <dgm:cxn modelId="{81FF20EC-7A81-41F3-ACCC-25CAD8386F23}" srcId="{82E255DD-074A-4A80-9ED1-97940818D0F9}" destId="{95BBFFE7-AAE9-4FBB-B127-2AC9E45E9068}" srcOrd="0" destOrd="0" parTransId="{27B85E81-CC62-4304-A4AD-59488C65E5D5}" sibTransId="{B59DDC97-8D8E-4988-A833-DB03911D0964}"/>
    <dgm:cxn modelId="{23A9C5EC-FDDE-4A17-9814-3CEA6D4DF768}" type="presOf" srcId="{5602D95C-B5BC-4F34-BBED-00DE7D5041A9}" destId="{3C0D4EF4-C23E-4011-9CE7-220C4C8DB2C0}" srcOrd="0" destOrd="0" presId="urn:microsoft.com/office/officeart/2005/8/layout/orgChart1"/>
    <dgm:cxn modelId="{360E9CFC-40FC-409F-964D-5924D4B2FBF8}" type="presOf" srcId="{7CE69940-4A27-4086-B6DC-1954A6E550AD}" destId="{5477D1A3-BE68-4A80-95F8-4EE1ECCD9986}" srcOrd="0" destOrd="0" presId="urn:microsoft.com/office/officeart/2005/8/layout/orgChart1"/>
    <dgm:cxn modelId="{34376D4F-D056-4751-9B1C-5BBA9AA5E807}" type="presParOf" srcId="{5477D1A3-BE68-4A80-95F8-4EE1ECCD9986}" destId="{943F5AE6-44CE-4333-A1E8-B36B364FDA48}" srcOrd="0" destOrd="0" presId="urn:microsoft.com/office/officeart/2005/8/layout/orgChart1"/>
    <dgm:cxn modelId="{ED29345D-B5C5-4435-A5E2-AFFB1D0F4E33}" type="presParOf" srcId="{943F5AE6-44CE-4333-A1E8-B36B364FDA48}" destId="{F6F55171-B83E-4039-AF35-B6F5D0CE5FB4}" srcOrd="0" destOrd="0" presId="urn:microsoft.com/office/officeart/2005/8/layout/orgChart1"/>
    <dgm:cxn modelId="{1F28C9A0-3B86-4B1A-B05B-9C26C0C3FA74}" type="presParOf" srcId="{F6F55171-B83E-4039-AF35-B6F5D0CE5FB4}" destId="{53FD3D51-F42C-48D7-BC5F-0CE643187FBD}" srcOrd="0" destOrd="0" presId="urn:microsoft.com/office/officeart/2005/8/layout/orgChart1"/>
    <dgm:cxn modelId="{9B10E75C-E027-41F5-A6F4-5C8AD94D5499}" type="presParOf" srcId="{F6F55171-B83E-4039-AF35-B6F5D0CE5FB4}" destId="{C9AD5923-74FD-426E-9250-44514D0A64D1}" srcOrd="1" destOrd="0" presId="urn:microsoft.com/office/officeart/2005/8/layout/orgChart1"/>
    <dgm:cxn modelId="{9E67081B-E068-4FBB-8799-A8529F0BA0F6}" type="presParOf" srcId="{943F5AE6-44CE-4333-A1E8-B36B364FDA48}" destId="{51B7B1B8-E673-40AF-A0B4-53368A68D2FD}" srcOrd="1" destOrd="0" presId="urn:microsoft.com/office/officeart/2005/8/layout/orgChart1"/>
    <dgm:cxn modelId="{52DCBFED-0153-40BD-A909-73C5A4E0EEDA}" type="presParOf" srcId="{51B7B1B8-E673-40AF-A0B4-53368A68D2FD}" destId="{AB717FC3-7FE7-4810-8BCD-9CD6FB568051}" srcOrd="0" destOrd="0" presId="urn:microsoft.com/office/officeart/2005/8/layout/orgChart1"/>
    <dgm:cxn modelId="{729DD5B1-A970-401A-AFCA-44529C764C4F}" type="presParOf" srcId="{51B7B1B8-E673-40AF-A0B4-53368A68D2FD}" destId="{33213B57-A7FD-4933-AC20-961B68D79906}" srcOrd="1" destOrd="0" presId="urn:microsoft.com/office/officeart/2005/8/layout/orgChart1"/>
    <dgm:cxn modelId="{6C33683B-9BE2-4814-85F9-2CDB7527AEB9}" type="presParOf" srcId="{33213B57-A7FD-4933-AC20-961B68D79906}" destId="{CC9A65E6-3C61-4C7F-8758-E4ABFE40F017}" srcOrd="0" destOrd="0" presId="urn:microsoft.com/office/officeart/2005/8/layout/orgChart1"/>
    <dgm:cxn modelId="{D45677B0-08DD-47AB-82D8-DC32FAB87037}" type="presParOf" srcId="{CC9A65E6-3C61-4C7F-8758-E4ABFE40F017}" destId="{C490B91A-41D5-4204-96CA-BD45E9D2C3C8}" srcOrd="0" destOrd="0" presId="urn:microsoft.com/office/officeart/2005/8/layout/orgChart1"/>
    <dgm:cxn modelId="{FBF781E2-30D2-4C92-A64D-AFE45AD04D5D}" type="presParOf" srcId="{CC9A65E6-3C61-4C7F-8758-E4ABFE40F017}" destId="{501224BE-43FC-44E8-A2AD-0216AF02095F}" srcOrd="1" destOrd="0" presId="urn:microsoft.com/office/officeart/2005/8/layout/orgChart1"/>
    <dgm:cxn modelId="{6ABCC3FB-FD75-4CF3-9D79-B97F2DB720EB}" type="presParOf" srcId="{33213B57-A7FD-4933-AC20-961B68D79906}" destId="{98616182-F3DC-4026-941E-2B8B41E19EAB}" srcOrd="1" destOrd="0" presId="urn:microsoft.com/office/officeart/2005/8/layout/orgChart1"/>
    <dgm:cxn modelId="{E8647EBD-8374-4730-ADCA-5A428D46574D}" type="presParOf" srcId="{98616182-F3DC-4026-941E-2B8B41E19EAB}" destId="{2416668F-B90D-4958-A654-CC72DEBD9423}" srcOrd="0" destOrd="0" presId="urn:microsoft.com/office/officeart/2005/8/layout/orgChart1"/>
    <dgm:cxn modelId="{479F0C61-C33A-4E47-B36E-56FD2889154E}" type="presParOf" srcId="{98616182-F3DC-4026-941E-2B8B41E19EAB}" destId="{469653E4-CDB4-448C-B638-77C664A9A003}" srcOrd="1" destOrd="0" presId="urn:microsoft.com/office/officeart/2005/8/layout/orgChart1"/>
    <dgm:cxn modelId="{7D58A381-8056-44D6-92CC-EC2DC95F4C40}" type="presParOf" srcId="{469653E4-CDB4-448C-B638-77C664A9A003}" destId="{0991AB26-8425-4F7E-BB93-6E3D75384F21}" srcOrd="0" destOrd="0" presId="urn:microsoft.com/office/officeart/2005/8/layout/orgChart1"/>
    <dgm:cxn modelId="{408CBAFA-D3FA-4181-9E32-92A3E6575EDA}" type="presParOf" srcId="{0991AB26-8425-4F7E-BB93-6E3D75384F21}" destId="{31BB3874-4271-43BB-B8D2-D1C6CC833ACD}" srcOrd="0" destOrd="0" presId="urn:microsoft.com/office/officeart/2005/8/layout/orgChart1"/>
    <dgm:cxn modelId="{AEA2C890-74CE-4808-B808-5D84D11667ED}" type="presParOf" srcId="{0991AB26-8425-4F7E-BB93-6E3D75384F21}" destId="{D663BE28-524D-4F5A-8C5E-14AB626FF46A}" srcOrd="1" destOrd="0" presId="urn:microsoft.com/office/officeart/2005/8/layout/orgChart1"/>
    <dgm:cxn modelId="{AE4953B2-CA58-4049-AEFC-9E3195C0B742}" type="presParOf" srcId="{469653E4-CDB4-448C-B638-77C664A9A003}" destId="{B60CBF71-7B54-47EB-B314-F8057EC5EB1B}" srcOrd="1" destOrd="0" presId="urn:microsoft.com/office/officeart/2005/8/layout/orgChart1"/>
    <dgm:cxn modelId="{EAB63539-38C6-4991-99D7-E8F71EA548BE}" type="presParOf" srcId="{469653E4-CDB4-448C-B638-77C664A9A003}" destId="{1CD98361-AC26-43B0-8935-6976BDCC91BB}" srcOrd="2" destOrd="0" presId="urn:microsoft.com/office/officeart/2005/8/layout/orgChart1"/>
    <dgm:cxn modelId="{2C66BBFF-4C38-4287-9C98-D62705A414B3}" type="presParOf" srcId="{98616182-F3DC-4026-941E-2B8B41E19EAB}" destId="{EC9C30FC-9B18-4DAB-92C2-8B0F0CA0B7B4}" srcOrd="2" destOrd="0" presId="urn:microsoft.com/office/officeart/2005/8/layout/orgChart1"/>
    <dgm:cxn modelId="{7F930A73-E9C5-4516-9968-E5DD6606B894}" type="presParOf" srcId="{98616182-F3DC-4026-941E-2B8B41E19EAB}" destId="{31759771-2E6F-4640-A5AF-F1F08C4F685E}" srcOrd="3" destOrd="0" presId="urn:microsoft.com/office/officeart/2005/8/layout/orgChart1"/>
    <dgm:cxn modelId="{0F40CD71-FD70-4C9D-9A42-9ECEAC17BA7B}" type="presParOf" srcId="{31759771-2E6F-4640-A5AF-F1F08C4F685E}" destId="{C5F39829-AEAE-4C6E-962F-55B415B3723E}" srcOrd="0" destOrd="0" presId="urn:microsoft.com/office/officeart/2005/8/layout/orgChart1"/>
    <dgm:cxn modelId="{F992232B-0495-41ED-ADFF-C3B3F538F8C5}" type="presParOf" srcId="{C5F39829-AEAE-4C6E-962F-55B415B3723E}" destId="{6CBF496F-1D18-45D9-A55D-D9E15385BF08}" srcOrd="0" destOrd="0" presId="urn:microsoft.com/office/officeart/2005/8/layout/orgChart1"/>
    <dgm:cxn modelId="{F0914CAF-5E57-4C38-8B59-E00694F11981}" type="presParOf" srcId="{C5F39829-AEAE-4C6E-962F-55B415B3723E}" destId="{99AC67AF-5141-4CC9-94E0-DEEAE0ADEE7D}" srcOrd="1" destOrd="0" presId="urn:microsoft.com/office/officeart/2005/8/layout/orgChart1"/>
    <dgm:cxn modelId="{80392387-EF97-45D8-96DD-67AA8E446C99}" type="presParOf" srcId="{31759771-2E6F-4640-A5AF-F1F08C4F685E}" destId="{A085514B-A9FC-4B2A-ABB4-9D52504701F5}" srcOrd="1" destOrd="0" presId="urn:microsoft.com/office/officeart/2005/8/layout/orgChart1"/>
    <dgm:cxn modelId="{3551FAF6-A84C-4B1F-B36E-89109935DEA4}" type="presParOf" srcId="{31759771-2E6F-4640-A5AF-F1F08C4F685E}" destId="{4DFEACDD-3F72-4CD9-9A72-F5CBF2512FA9}" srcOrd="2" destOrd="0" presId="urn:microsoft.com/office/officeart/2005/8/layout/orgChart1"/>
    <dgm:cxn modelId="{EA5166F9-71D6-4911-B54E-9824395771D9}" type="presParOf" srcId="{98616182-F3DC-4026-941E-2B8B41E19EAB}" destId="{7DAC0428-AB47-4622-A34C-1B9C348B2AED}" srcOrd="4" destOrd="0" presId="urn:microsoft.com/office/officeart/2005/8/layout/orgChart1"/>
    <dgm:cxn modelId="{3B5A1D7F-9672-4683-A858-881A7EF00B36}" type="presParOf" srcId="{98616182-F3DC-4026-941E-2B8B41E19EAB}" destId="{EFAC297E-DE00-4A21-A533-35233BCA4219}" srcOrd="5" destOrd="0" presId="urn:microsoft.com/office/officeart/2005/8/layout/orgChart1"/>
    <dgm:cxn modelId="{FA67891B-EA9C-493B-A711-7A509D9A26A5}" type="presParOf" srcId="{EFAC297E-DE00-4A21-A533-35233BCA4219}" destId="{7430F310-EF16-4A5C-9492-290CB8F3A515}" srcOrd="0" destOrd="0" presId="urn:microsoft.com/office/officeart/2005/8/layout/orgChart1"/>
    <dgm:cxn modelId="{7D60AB1D-C049-47F4-B1E5-09556560B6F5}" type="presParOf" srcId="{7430F310-EF16-4A5C-9492-290CB8F3A515}" destId="{3C0D4EF4-C23E-4011-9CE7-220C4C8DB2C0}" srcOrd="0" destOrd="0" presId="urn:microsoft.com/office/officeart/2005/8/layout/orgChart1"/>
    <dgm:cxn modelId="{35693851-8F18-4447-8F70-4C4A140460B8}" type="presParOf" srcId="{7430F310-EF16-4A5C-9492-290CB8F3A515}" destId="{5FD36913-EBAE-4438-82C7-E7EA9083376B}" srcOrd="1" destOrd="0" presId="urn:microsoft.com/office/officeart/2005/8/layout/orgChart1"/>
    <dgm:cxn modelId="{714D6DE9-BA00-4140-BD9E-9989F6A18CF7}" type="presParOf" srcId="{EFAC297E-DE00-4A21-A533-35233BCA4219}" destId="{CCEA4AF2-1272-4239-A728-B39F636E4655}" srcOrd="1" destOrd="0" presId="urn:microsoft.com/office/officeart/2005/8/layout/orgChart1"/>
    <dgm:cxn modelId="{E0EB92A9-3B10-4934-8D04-DE1DD9506467}" type="presParOf" srcId="{EFAC297E-DE00-4A21-A533-35233BCA4219}" destId="{33B30C00-0A9B-47F2-A4B1-EF86E19848E3}" srcOrd="2" destOrd="0" presId="urn:microsoft.com/office/officeart/2005/8/layout/orgChart1"/>
    <dgm:cxn modelId="{6CB3618A-B208-442D-9469-85BE3167EC26}" type="presParOf" srcId="{98616182-F3DC-4026-941E-2B8B41E19EAB}" destId="{022C13D9-DA28-48FE-B228-2CD8012FB1E4}" srcOrd="6" destOrd="0" presId="urn:microsoft.com/office/officeart/2005/8/layout/orgChart1"/>
    <dgm:cxn modelId="{B79DBFDC-1683-4262-B0B8-7F7959ADF970}" type="presParOf" srcId="{98616182-F3DC-4026-941E-2B8B41E19EAB}" destId="{C6906C07-F0E4-4C58-A2F6-D7DD4308D80E}" srcOrd="7" destOrd="0" presId="urn:microsoft.com/office/officeart/2005/8/layout/orgChart1"/>
    <dgm:cxn modelId="{D5E23808-7D21-4EA5-92F5-3DE6BE984164}" type="presParOf" srcId="{C6906C07-F0E4-4C58-A2F6-D7DD4308D80E}" destId="{EF794193-811F-4D50-AC63-12E464C058C4}" srcOrd="0" destOrd="0" presId="urn:microsoft.com/office/officeart/2005/8/layout/orgChart1"/>
    <dgm:cxn modelId="{D60A426C-A802-4E22-9496-124459308F58}" type="presParOf" srcId="{EF794193-811F-4D50-AC63-12E464C058C4}" destId="{D6965F34-0ACE-4AC6-9205-1B934B4D6162}" srcOrd="0" destOrd="0" presId="urn:microsoft.com/office/officeart/2005/8/layout/orgChart1"/>
    <dgm:cxn modelId="{7A00FDDC-18A5-4005-B9EA-2546A0387171}" type="presParOf" srcId="{EF794193-811F-4D50-AC63-12E464C058C4}" destId="{CFFF4632-8F60-4499-8291-74A87492DDC5}" srcOrd="1" destOrd="0" presId="urn:microsoft.com/office/officeart/2005/8/layout/orgChart1"/>
    <dgm:cxn modelId="{1330E06B-25D9-4189-811B-0F77825E332D}" type="presParOf" srcId="{C6906C07-F0E4-4C58-A2F6-D7DD4308D80E}" destId="{730B7B40-7167-498E-87AC-C33E6A358BEC}" srcOrd="1" destOrd="0" presId="urn:microsoft.com/office/officeart/2005/8/layout/orgChart1"/>
    <dgm:cxn modelId="{2C4C909C-CF0E-4E40-8F8C-6F1AEFD20E4E}" type="presParOf" srcId="{C6906C07-F0E4-4C58-A2F6-D7DD4308D80E}" destId="{E9A28577-6C21-4797-A4B5-B7F56A6FBF03}" srcOrd="2" destOrd="0" presId="urn:microsoft.com/office/officeart/2005/8/layout/orgChart1"/>
    <dgm:cxn modelId="{E4C025D8-C40A-497B-9A3F-9FF91C25DD15}" type="presParOf" srcId="{98616182-F3DC-4026-941E-2B8B41E19EAB}" destId="{6EE5BF8F-4F24-40EA-A187-B5782DE18CCC}" srcOrd="8" destOrd="0" presId="urn:microsoft.com/office/officeart/2005/8/layout/orgChart1"/>
    <dgm:cxn modelId="{E966AD6D-7373-47FD-94A4-CDF6E339D76C}" type="presParOf" srcId="{98616182-F3DC-4026-941E-2B8B41E19EAB}" destId="{6BE06CE8-27EC-4CB0-8B2A-4955C0514CB8}" srcOrd="9" destOrd="0" presId="urn:microsoft.com/office/officeart/2005/8/layout/orgChart1"/>
    <dgm:cxn modelId="{06C790A8-D606-44F8-81CA-F91CEDEA1A9D}" type="presParOf" srcId="{6BE06CE8-27EC-4CB0-8B2A-4955C0514CB8}" destId="{C13BFE37-C564-4004-A5A2-5E67D35AD2C7}" srcOrd="0" destOrd="0" presId="urn:microsoft.com/office/officeart/2005/8/layout/orgChart1"/>
    <dgm:cxn modelId="{BFE251A5-0C69-4317-9188-62B592E259D5}" type="presParOf" srcId="{C13BFE37-C564-4004-A5A2-5E67D35AD2C7}" destId="{73303E68-07EB-449B-8965-826A7CEB134B}" srcOrd="0" destOrd="0" presId="urn:microsoft.com/office/officeart/2005/8/layout/orgChart1"/>
    <dgm:cxn modelId="{35D9CFE5-5F96-4632-B0BF-576BA26C59D0}" type="presParOf" srcId="{C13BFE37-C564-4004-A5A2-5E67D35AD2C7}" destId="{22D6A56C-2CD8-4F8F-84EC-AE646653A8AC}" srcOrd="1" destOrd="0" presId="urn:microsoft.com/office/officeart/2005/8/layout/orgChart1"/>
    <dgm:cxn modelId="{097E31E2-3EAA-487C-8025-3D600A529E74}" type="presParOf" srcId="{6BE06CE8-27EC-4CB0-8B2A-4955C0514CB8}" destId="{08004D27-031F-4B31-A119-B96FB0E3FFF0}" srcOrd="1" destOrd="0" presId="urn:microsoft.com/office/officeart/2005/8/layout/orgChart1"/>
    <dgm:cxn modelId="{8766C4D1-52E0-462E-B801-779B847F498B}" type="presParOf" srcId="{6BE06CE8-27EC-4CB0-8B2A-4955C0514CB8}" destId="{C8D4B00D-B164-498A-80D1-712B480D7FC9}" srcOrd="2" destOrd="0" presId="urn:microsoft.com/office/officeart/2005/8/layout/orgChart1"/>
    <dgm:cxn modelId="{89170383-8D06-47A2-91BF-D1CA409F69DF}" type="presParOf" srcId="{33213B57-A7FD-4933-AC20-961B68D79906}" destId="{67E8C9E7-CD43-4C4D-B6FD-80AC89A75F40}" srcOrd="2" destOrd="0" presId="urn:microsoft.com/office/officeart/2005/8/layout/orgChart1"/>
    <dgm:cxn modelId="{07DB4A06-9273-4B31-9768-9E57E40572BF}" type="presParOf" srcId="{51B7B1B8-E673-40AF-A0B4-53368A68D2FD}" destId="{B9EB160C-DD2E-4C3F-A5D5-2322B24EAF9B}" srcOrd="2" destOrd="0" presId="urn:microsoft.com/office/officeart/2005/8/layout/orgChart1"/>
    <dgm:cxn modelId="{C43C3C8F-0E1E-4359-8619-AF2C7C3E6737}" type="presParOf" srcId="{51B7B1B8-E673-40AF-A0B4-53368A68D2FD}" destId="{90D82CD1-E07D-4F5C-B389-DF0FEBD282EA}" srcOrd="3" destOrd="0" presId="urn:microsoft.com/office/officeart/2005/8/layout/orgChart1"/>
    <dgm:cxn modelId="{6217AB8B-DE36-4C0B-9E22-B4C60EB4006E}" type="presParOf" srcId="{90D82CD1-E07D-4F5C-B389-DF0FEBD282EA}" destId="{3642B813-742F-42B8-BFFB-018580B6BDD5}" srcOrd="0" destOrd="0" presId="urn:microsoft.com/office/officeart/2005/8/layout/orgChart1"/>
    <dgm:cxn modelId="{1BD4EE35-D0D2-46D5-B5E5-E1465469FC6F}" type="presParOf" srcId="{3642B813-742F-42B8-BFFB-018580B6BDD5}" destId="{384C7CBF-34C7-442F-8F80-466C7FA52432}" srcOrd="0" destOrd="0" presId="urn:microsoft.com/office/officeart/2005/8/layout/orgChart1"/>
    <dgm:cxn modelId="{0722B83B-0487-4D8C-A709-05C5C1594FA3}" type="presParOf" srcId="{3642B813-742F-42B8-BFFB-018580B6BDD5}" destId="{C7DE287F-6ADF-4091-B0B7-7B75D75F8D3D}" srcOrd="1" destOrd="0" presId="urn:microsoft.com/office/officeart/2005/8/layout/orgChart1"/>
    <dgm:cxn modelId="{62AB2F09-2010-42AB-9CFB-D7691CA1CF60}" type="presParOf" srcId="{90D82CD1-E07D-4F5C-B389-DF0FEBD282EA}" destId="{F8FFE8A1-C2A1-4CFF-A3AF-C074A0A3CB9D}" srcOrd="1" destOrd="0" presId="urn:microsoft.com/office/officeart/2005/8/layout/orgChart1"/>
    <dgm:cxn modelId="{11C2FD49-572F-4CF1-93EC-21114EB935CB}" type="presParOf" srcId="{F8FFE8A1-C2A1-4CFF-A3AF-C074A0A3CB9D}" destId="{9D51E652-6EE3-49D1-B2BB-F07083B2C744}" srcOrd="0" destOrd="0" presId="urn:microsoft.com/office/officeart/2005/8/layout/orgChart1"/>
    <dgm:cxn modelId="{024A67B1-909C-48C3-9A1F-10E668142136}" type="presParOf" srcId="{F8FFE8A1-C2A1-4CFF-A3AF-C074A0A3CB9D}" destId="{514F7CB9-EDEC-48CE-8E58-2B7873ABD3DB}" srcOrd="1" destOrd="0" presId="urn:microsoft.com/office/officeart/2005/8/layout/orgChart1"/>
    <dgm:cxn modelId="{35F80DD4-A84D-48DF-9078-B3450ECD5761}" type="presParOf" srcId="{514F7CB9-EDEC-48CE-8E58-2B7873ABD3DB}" destId="{42EF56C5-95C7-4F82-8BE1-92A192A12705}" srcOrd="0" destOrd="0" presId="urn:microsoft.com/office/officeart/2005/8/layout/orgChart1"/>
    <dgm:cxn modelId="{4894697B-885C-4BBC-875A-289DC2CEEE44}" type="presParOf" srcId="{42EF56C5-95C7-4F82-8BE1-92A192A12705}" destId="{00718302-908D-4591-B7CF-10ADECA92296}" srcOrd="0" destOrd="0" presId="urn:microsoft.com/office/officeart/2005/8/layout/orgChart1"/>
    <dgm:cxn modelId="{39995D53-349D-4838-832D-3A15707E6268}" type="presParOf" srcId="{42EF56C5-95C7-4F82-8BE1-92A192A12705}" destId="{5F942976-EA72-4AF4-9862-CF53D5C67198}" srcOrd="1" destOrd="0" presId="urn:microsoft.com/office/officeart/2005/8/layout/orgChart1"/>
    <dgm:cxn modelId="{ABA86A06-82C1-4027-B66D-B02547CB8D9E}" type="presParOf" srcId="{514F7CB9-EDEC-48CE-8E58-2B7873ABD3DB}" destId="{836A5194-F8FF-423E-8C27-A72CD2C60302}" srcOrd="1" destOrd="0" presId="urn:microsoft.com/office/officeart/2005/8/layout/orgChart1"/>
    <dgm:cxn modelId="{00BC2FFC-1E9D-496C-91B9-2466DA3232A2}" type="presParOf" srcId="{514F7CB9-EDEC-48CE-8E58-2B7873ABD3DB}" destId="{CC24D056-E0B9-4B38-8BA4-7365C1970107}" srcOrd="2" destOrd="0" presId="urn:microsoft.com/office/officeart/2005/8/layout/orgChart1"/>
    <dgm:cxn modelId="{1BF82542-5095-4EE9-B33D-41C716851E7F}" type="presParOf" srcId="{F8FFE8A1-C2A1-4CFF-A3AF-C074A0A3CB9D}" destId="{03E58CB6-BA50-4730-8B7D-59FDD0D263A4}" srcOrd="2" destOrd="0" presId="urn:microsoft.com/office/officeart/2005/8/layout/orgChart1"/>
    <dgm:cxn modelId="{4CBB60F3-2B75-4B37-A02D-DCD74CFFE2C5}" type="presParOf" srcId="{F8FFE8A1-C2A1-4CFF-A3AF-C074A0A3CB9D}" destId="{4F2E771E-D87F-4A23-B921-CA434A22F516}" srcOrd="3" destOrd="0" presId="urn:microsoft.com/office/officeart/2005/8/layout/orgChart1"/>
    <dgm:cxn modelId="{A60B80D0-1E6B-4240-9F98-5A0C258FA2EF}" type="presParOf" srcId="{4F2E771E-D87F-4A23-B921-CA434A22F516}" destId="{CF3577B7-CDB4-4542-AED8-195C4609C468}" srcOrd="0" destOrd="0" presId="urn:microsoft.com/office/officeart/2005/8/layout/orgChart1"/>
    <dgm:cxn modelId="{E8B14B40-08EF-4E2C-8A66-3D29B9648B78}" type="presParOf" srcId="{CF3577B7-CDB4-4542-AED8-195C4609C468}" destId="{E3495A7D-3C33-45B7-B3F2-4B0BA21D195D}" srcOrd="0" destOrd="0" presId="urn:microsoft.com/office/officeart/2005/8/layout/orgChart1"/>
    <dgm:cxn modelId="{899C883E-4371-4A2C-91A1-1634D3AFB894}" type="presParOf" srcId="{CF3577B7-CDB4-4542-AED8-195C4609C468}" destId="{76152050-787C-4803-A672-77FB4A0F49B1}" srcOrd="1" destOrd="0" presId="urn:microsoft.com/office/officeart/2005/8/layout/orgChart1"/>
    <dgm:cxn modelId="{93169308-D5B5-42CD-95A7-F1AC6E6491F9}" type="presParOf" srcId="{4F2E771E-D87F-4A23-B921-CA434A22F516}" destId="{77D3B070-23FB-40FD-A0DC-04E8E2CB9E59}" srcOrd="1" destOrd="0" presId="urn:microsoft.com/office/officeart/2005/8/layout/orgChart1"/>
    <dgm:cxn modelId="{073A4496-41C6-4B01-A5A0-D29889A3C0DB}" type="presParOf" srcId="{4F2E771E-D87F-4A23-B921-CA434A22F516}" destId="{E3D62A2A-A7B4-4FC4-A1C6-C3A0EFF4AF12}" srcOrd="2" destOrd="0" presId="urn:microsoft.com/office/officeart/2005/8/layout/orgChart1"/>
    <dgm:cxn modelId="{679B5F0A-4C0E-4B0F-B573-44B80E31DF9A}" type="presParOf" srcId="{90D82CD1-E07D-4F5C-B389-DF0FEBD282EA}" destId="{78D5B55F-5734-4E15-B8BE-522EA8A2B46B}" srcOrd="2" destOrd="0" presId="urn:microsoft.com/office/officeart/2005/8/layout/orgChart1"/>
    <dgm:cxn modelId="{8C97FDF1-6CBD-43BF-AFF3-C3D45A576A85}" type="presParOf" srcId="{51B7B1B8-E673-40AF-A0B4-53368A68D2FD}" destId="{620C5EFB-79C0-4BD8-989F-2AEF6C332848}" srcOrd="4" destOrd="0" presId="urn:microsoft.com/office/officeart/2005/8/layout/orgChart1"/>
    <dgm:cxn modelId="{F53F3B2E-298D-43A0-8A49-E23DE3819FFE}" type="presParOf" srcId="{51B7B1B8-E673-40AF-A0B4-53368A68D2FD}" destId="{CF71A6EC-95F8-4731-8635-E45E180858E3}" srcOrd="5" destOrd="0" presId="urn:microsoft.com/office/officeart/2005/8/layout/orgChart1"/>
    <dgm:cxn modelId="{D2F4FE3E-2A93-4568-92E4-2A6CEF484EF5}" type="presParOf" srcId="{CF71A6EC-95F8-4731-8635-E45E180858E3}" destId="{A08A6302-5C11-4404-84AB-F2FE8FC59367}" srcOrd="0" destOrd="0" presId="urn:microsoft.com/office/officeart/2005/8/layout/orgChart1"/>
    <dgm:cxn modelId="{21AE58E1-4677-4FDE-951A-7A74111FE5BD}" type="presParOf" srcId="{A08A6302-5C11-4404-84AB-F2FE8FC59367}" destId="{FC2B1695-BECD-4E41-A740-A084C39D2D6D}" srcOrd="0" destOrd="0" presId="urn:microsoft.com/office/officeart/2005/8/layout/orgChart1"/>
    <dgm:cxn modelId="{5C45DCF4-00D4-47DF-B418-83F4C3085B6B}" type="presParOf" srcId="{A08A6302-5C11-4404-84AB-F2FE8FC59367}" destId="{63580B3E-43AE-46B0-BF0A-1A6E28CBCAAA}" srcOrd="1" destOrd="0" presId="urn:microsoft.com/office/officeart/2005/8/layout/orgChart1"/>
    <dgm:cxn modelId="{17DF0089-F070-48D2-A227-6C06DF4AAFD4}" type="presParOf" srcId="{CF71A6EC-95F8-4731-8635-E45E180858E3}" destId="{B826CEAE-3163-4FE7-8CBA-BEDCB1B16112}" srcOrd="1" destOrd="0" presId="urn:microsoft.com/office/officeart/2005/8/layout/orgChart1"/>
    <dgm:cxn modelId="{636F7706-4EFB-4CF3-8FB2-85B8D9909F4E}" type="presParOf" srcId="{B826CEAE-3163-4FE7-8CBA-BEDCB1B16112}" destId="{586E1EEA-0B51-43A6-A41C-16629140730C}" srcOrd="0" destOrd="0" presId="urn:microsoft.com/office/officeart/2005/8/layout/orgChart1"/>
    <dgm:cxn modelId="{6EA00FA1-07E8-4C79-AF52-12BE1DBC730F}" type="presParOf" srcId="{B826CEAE-3163-4FE7-8CBA-BEDCB1B16112}" destId="{3A55485D-BB78-447A-AD4B-8C397FC4859E}" srcOrd="1" destOrd="0" presId="urn:microsoft.com/office/officeart/2005/8/layout/orgChart1"/>
    <dgm:cxn modelId="{6F0F3E28-0CC1-471C-A84F-E349F131FA68}" type="presParOf" srcId="{3A55485D-BB78-447A-AD4B-8C397FC4859E}" destId="{1FDEF82B-1F35-4EA2-B386-D5333DC393F3}" srcOrd="0" destOrd="0" presId="urn:microsoft.com/office/officeart/2005/8/layout/orgChart1"/>
    <dgm:cxn modelId="{CFB944EC-7693-411D-A279-B40B630769C5}" type="presParOf" srcId="{1FDEF82B-1F35-4EA2-B386-D5333DC393F3}" destId="{07E6B83D-864E-49E5-8418-D3C276A44C50}" srcOrd="0" destOrd="0" presId="urn:microsoft.com/office/officeart/2005/8/layout/orgChart1"/>
    <dgm:cxn modelId="{AB3CFCE3-CD81-44E6-A964-B4D2F988EE69}" type="presParOf" srcId="{1FDEF82B-1F35-4EA2-B386-D5333DC393F3}" destId="{2E4E5082-3216-4888-BA06-9AD427564402}" srcOrd="1" destOrd="0" presId="urn:microsoft.com/office/officeart/2005/8/layout/orgChart1"/>
    <dgm:cxn modelId="{5A7E0757-32B0-4D31-8616-CFBE6B57D797}" type="presParOf" srcId="{3A55485D-BB78-447A-AD4B-8C397FC4859E}" destId="{7127C786-044A-4403-8B01-20E9B42A77D3}" srcOrd="1" destOrd="0" presId="urn:microsoft.com/office/officeart/2005/8/layout/orgChart1"/>
    <dgm:cxn modelId="{3918ED98-9150-4EE4-8C98-96D71E524545}" type="presParOf" srcId="{3A55485D-BB78-447A-AD4B-8C397FC4859E}" destId="{B2D981C2-6914-4165-A38A-91E341DFA513}" srcOrd="2" destOrd="0" presId="urn:microsoft.com/office/officeart/2005/8/layout/orgChart1"/>
    <dgm:cxn modelId="{EB7E44EE-1756-4B38-BB70-8E099255189B}" type="presParOf" srcId="{CF71A6EC-95F8-4731-8635-E45E180858E3}" destId="{EF5C1482-B345-4CC5-806C-139B906B1160}" srcOrd="2" destOrd="0" presId="urn:microsoft.com/office/officeart/2005/8/layout/orgChart1"/>
    <dgm:cxn modelId="{BD277F51-2B4A-46EB-8DFD-175BC526CA74}" type="presParOf" srcId="{943F5AE6-44CE-4333-A1E8-B36B364FDA48}" destId="{0D3368C7-03D1-4B49-A49D-91D91748A8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E1EEA-0B51-43A6-A41C-16629140730C}">
      <dsp:nvSpPr>
        <dsp:cNvPr id="0" name=""/>
        <dsp:cNvSpPr/>
      </dsp:nvSpPr>
      <dsp:spPr>
        <a:xfrm>
          <a:off x="7285543" y="2687515"/>
          <a:ext cx="232988" cy="71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497"/>
              </a:lnTo>
              <a:lnTo>
                <a:pt x="232988" y="714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C5EFB-79C0-4BD8-989F-2AEF6C332848}">
      <dsp:nvSpPr>
        <dsp:cNvPr id="0" name=""/>
        <dsp:cNvSpPr/>
      </dsp:nvSpPr>
      <dsp:spPr>
        <a:xfrm>
          <a:off x="4811983" y="1584703"/>
          <a:ext cx="3094861" cy="32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91"/>
              </a:lnTo>
              <a:lnTo>
                <a:pt x="3094861" y="163091"/>
              </a:lnTo>
              <a:lnTo>
                <a:pt x="3094861" y="326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58CB6-BA50-4730-8B7D-59FDD0D263A4}">
      <dsp:nvSpPr>
        <dsp:cNvPr id="0" name=""/>
        <dsp:cNvSpPr/>
      </dsp:nvSpPr>
      <dsp:spPr>
        <a:xfrm>
          <a:off x="5476000" y="2687515"/>
          <a:ext cx="163091" cy="71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497"/>
              </a:lnTo>
              <a:lnTo>
                <a:pt x="163091" y="714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1E652-6EE3-49D1-B2BB-F07083B2C744}">
      <dsp:nvSpPr>
        <dsp:cNvPr id="0" name=""/>
        <dsp:cNvSpPr/>
      </dsp:nvSpPr>
      <dsp:spPr>
        <a:xfrm>
          <a:off x="5312908" y="2687515"/>
          <a:ext cx="163091" cy="714497"/>
        </a:xfrm>
        <a:custGeom>
          <a:avLst/>
          <a:gdLst/>
          <a:ahLst/>
          <a:cxnLst/>
          <a:rect l="0" t="0" r="0" b="0"/>
          <a:pathLst>
            <a:path>
              <a:moveTo>
                <a:pt x="163091" y="0"/>
              </a:moveTo>
              <a:lnTo>
                <a:pt x="163091" y="714497"/>
              </a:lnTo>
              <a:lnTo>
                <a:pt x="0" y="714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B160C-DD2E-4C3F-A5D5-2322B24EAF9B}">
      <dsp:nvSpPr>
        <dsp:cNvPr id="0" name=""/>
        <dsp:cNvSpPr/>
      </dsp:nvSpPr>
      <dsp:spPr>
        <a:xfrm>
          <a:off x="4811983" y="1584703"/>
          <a:ext cx="664016" cy="32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91"/>
              </a:lnTo>
              <a:lnTo>
                <a:pt x="664016" y="163091"/>
              </a:lnTo>
              <a:lnTo>
                <a:pt x="664016" y="326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5BF8F-4F24-40EA-A187-B5782DE18CCC}">
      <dsp:nvSpPr>
        <dsp:cNvPr id="0" name=""/>
        <dsp:cNvSpPr/>
      </dsp:nvSpPr>
      <dsp:spPr>
        <a:xfrm>
          <a:off x="1554030" y="2687515"/>
          <a:ext cx="163091" cy="2920120"/>
        </a:xfrm>
        <a:custGeom>
          <a:avLst/>
          <a:gdLst/>
          <a:ahLst/>
          <a:cxnLst/>
          <a:rect l="0" t="0" r="0" b="0"/>
          <a:pathLst>
            <a:path>
              <a:moveTo>
                <a:pt x="163091" y="0"/>
              </a:moveTo>
              <a:lnTo>
                <a:pt x="163091" y="2920120"/>
              </a:lnTo>
              <a:lnTo>
                <a:pt x="0" y="29201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C13D9-DA28-48FE-B228-2CD8012FB1E4}">
      <dsp:nvSpPr>
        <dsp:cNvPr id="0" name=""/>
        <dsp:cNvSpPr/>
      </dsp:nvSpPr>
      <dsp:spPr>
        <a:xfrm>
          <a:off x="1717122" y="2687515"/>
          <a:ext cx="163091" cy="181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308"/>
              </a:lnTo>
              <a:lnTo>
                <a:pt x="163091" y="18173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C0428-AB47-4622-A34C-1B9C348B2AED}">
      <dsp:nvSpPr>
        <dsp:cNvPr id="0" name=""/>
        <dsp:cNvSpPr/>
      </dsp:nvSpPr>
      <dsp:spPr>
        <a:xfrm>
          <a:off x="1554030" y="2687515"/>
          <a:ext cx="163091" cy="1817308"/>
        </a:xfrm>
        <a:custGeom>
          <a:avLst/>
          <a:gdLst/>
          <a:ahLst/>
          <a:cxnLst/>
          <a:rect l="0" t="0" r="0" b="0"/>
          <a:pathLst>
            <a:path>
              <a:moveTo>
                <a:pt x="163091" y="0"/>
              </a:moveTo>
              <a:lnTo>
                <a:pt x="163091" y="1817308"/>
              </a:lnTo>
              <a:lnTo>
                <a:pt x="0" y="18173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C30FC-9B18-4DAB-92C2-8B0F0CA0B7B4}">
      <dsp:nvSpPr>
        <dsp:cNvPr id="0" name=""/>
        <dsp:cNvSpPr/>
      </dsp:nvSpPr>
      <dsp:spPr>
        <a:xfrm>
          <a:off x="1717122" y="2687515"/>
          <a:ext cx="163091" cy="71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497"/>
              </a:lnTo>
              <a:lnTo>
                <a:pt x="163091" y="714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668F-B90D-4958-A654-CC72DEBD9423}">
      <dsp:nvSpPr>
        <dsp:cNvPr id="0" name=""/>
        <dsp:cNvSpPr/>
      </dsp:nvSpPr>
      <dsp:spPr>
        <a:xfrm>
          <a:off x="1554030" y="2687515"/>
          <a:ext cx="163091" cy="714497"/>
        </a:xfrm>
        <a:custGeom>
          <a:avLst/>
          <a:gdLst/>
          <a:ahLst/>
          <a:cxnLst/>
          <a:rect l="0" t="0" r="0" b="0"/>
          <a:pathLst>
            <a:path>
              <a:moveTo>
                <a:pt x="163091" y="0"/>
              </a:moveTo>
              <a:lnTo>
                <a:pt x="163091" y="714497"/>
              </a:lnTo>
              <a:lnTo>
                <a:pt x="0" y="7144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17FC3-7FE7-4810-8BCD-9CD6FB568051}">
      <dsp:nvSpPr>
        <dsp:cNvPr id="0" name=""/>
        <dsp:cNvSpPr/>
      </dsp:nvSpPr>
      <dsp:spPr>
        <a:xfrm>
          <a:off x="1717122" y="1584703"/>
          <a:ext cx="3094861" cy="326183"/>
        </a:xfrm>
        <a:custGeom>
          <a:avLst/>
          <a:gdLst/>
          <a:ahLst/>
          <a:cxnLst/>
          <a:rect l="0" t="0" r="0" b="0"/>
          <a:pathLst>
            <a:path>
              <a:moveTo>
                <a:pt x="3094861" y="0"/>
              </a:moveTo>
              <a:lnTo>
                <a:pt x="3094861" y="163091"/>
              </a:lnTo>
              <a:lnTo>
                <a:pt x="0" y="163091"/>
              </a:lnTo>
              <a:lnTo>
                <a:pt x="0" y="326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D3D51-F42C-48D7-BC5F-0CE643187FBD}">
      <dsp:nvSpPr>
        <dsp:cNvPr id="0" name=""/>
        <dsp:cNvSpPr/>
      </dsp:nvSpPr>
      <dsp:spPr>
        <a:xfrm>
          <a:off x="4035356" y="808075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Экономико-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математические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связи</a:t>
          </a:r>
        </a:p>
      </dsp:txBody>
      <dsp:txXfrm>
        <a:off x="4035356" y="808075"/>
        <a:ext cx="1553255" cy="776627"/>
      </dsp:txXfrm>
    </dsp:sp>
    <dsp:sp modelId="{C490B91A-41D5-4204-96CA-BD45E9D2C3C8}">
      <dsp:nvSpPr>
        <dsp:cNvPr id="0" name=""/>
        <dsp:cNvSpPr/>
      </dsp:nvSpPr>
      <dsp:spPr>
        <a:xfrm>
          <a:off x="940494" y="1910887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Системы уравнений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рыночные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отношения</a:t>
          </a:r>
        </a:p>
      </dsp:txBody>
      <dsp:txXfrm>
        <a:off x="940494" y="1910887"/>
        <a:ext cx="1553255" cy="776627"/>
      </dsp:txXfrm>
    </dsp:sp>
    <dsp:sp modelId="{31BB3874-4271-43BB-B8D2-D1C6CC833ACD}">
      <dsp:nvSpPr>
        <dsp:cNvPr id="0" name=""/>
        <dsp:cNvSpPr/>
      </dsp:nvSpPr>
      <dsp:spPr>
        <a:xfrm>
          <a:off x="775" y="3013698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Закон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спроса</a:t>
          </a:r>
        </a:p>
      </dsp:txBody>
      <dsp:txXfrm>
        <a:off x="775" y="3013698"/>
        <a:ext cx="1553255" cy="776627"/>
      </dsp:txXfrm>
    </dsp:sp>
    <dsp:sp modelId="{6CBF496F-1D18-45D9-A55D-D9E15385BF08}">
      <dsp:nvSpPr>
        <dsp:cNvPr id="0" name=""/>
        <dsp:cNvSpPr/>
      </dsp:nvSpPr>
      <dsp:spPr>
        <a:xfrm>
          <a:off x="1880214" y="3013698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Закон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предложения</a:t>
          </a:r>
        </a:p>
      </dsp:txBody>
      <dsp:txXfrm>
        <a:off x="1880214" y="3013698"/>
        <a:ext cx="1553255" cy="776627"/>
      </dsp:txXfrm>
    </dsp:sp>
    <dsp:sp modelId="{3C0D4EF4-C23E-4011-9CE7-220C4C8DB2C0}">
      <dsp:nvSpPr>
        <dsp:cNvPr id="0" name=""/>
        <dsp:cNvSpPr/>
      </dsp:nvSpPr>
      <dsp:spPr>
        <a:xfrm>
          <a:off x="775" y="4116509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Эластичность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спроса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по доходу</a:t>
          </a:r>
        </a:p>
      </dsp:txBody>
      <dsp:txXfrm>
        <a:off x="775" y="4116509"/>
        <a:ext cx="1553255" cy="776627"/>
      </dsp:txXfrm>
    </dsp:sp>
    <dsp:sp modelId="{D6965F34-0ACE-4AC6-9205-1B934B4D6162}">
      <dsp:nvSpPr>
        <dsp:cNvPr id="0" name=""/>
        <dsp:cNvSpPr/>
      </dsp:nvSpPr>
      <dsp:spPr>
        <a:xfrm>
          <a:off x="1880214" y="4116509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Ценовая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эластичность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предложения</a:t>
          </a:r>
        </a:p>
      </dsp:txBody>
      <dsp:txXfrm>
        <a:off x="1880214" y="4116509"/>
        <a:ext cx="1553255" cy="776627"/>
      </dsp:txXfrm>
    </dsp:sp>
    <dsp:sp modelId="{73303E68-07EB-449B-8965-826A7CEB134B}">
      <dsp:nvSpPr>
        <dsp:cNvPr id="0" name=""/>
        <dsp:cNvSpPr/>
      </dsp:nvSpPr>
      <dsp:spPr>
        <a:xfrm>
          <a:off x="775" y="5219321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Рыночное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равновесие</a:t>
          </a:r>
        </a:p>
      </dsp:txBody>
      <dsp:txXfrm>
        <a:off x="775" y="5219321"/>
        <a:ext cx="1553255" cy="776627"/>
      </dsp:txXfrm>
    </dsp:sp>
    <dsp:sp modelId="{384C7CBF-34C7-442F-8F80-466C7FA52432}">
      <dsp:nvSpPr>
        <dsp:cNvPr id="0" name=""/>
        <dsp:cNvSpPr/>
      </dsp:nvSpPr>
      <dsp:spPr>
        <a:xfrm>
          <a:off x="4699372" y="1910887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Функции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экономике</a:t>
          </a:r>
        </a:p>
      </dsp:txBody>
      <dsp:txXfrm>
        <a:off x="4699372" y="1910887"/>
        <a:ext cx="1553255" cy="776627"/>
      </dsp:txXfrm>
    </dsp:sp>
    <dsp:sp modelId="{00718302-908D-4591-B7CF-10ADECA92296}">
      <dsp:nvSpPr>
        <dsp:cNvPr id="0" name=""/>
        <dsp:cNvSpPr/>
      </dsp:nvSpPr>
      <dsp:spPr>
        <a:xfrm>
          <a:off x="3759653" y="3013698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Линейная,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квадратная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дробно-линейная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функции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экономике</a:t>
          </a:r>
        </a:p>
      </dsp:txBody>
      <dsp:txXfrm>
        <a:off x="3759653" y="3013698"/>
        <a:ext cx="1553255" cy="776627"/>
      </dsp:txXfrm>
    </dsp:sp>
    <dsp:sp modelId="{E3495A7D-3C33-45B7-B3F2-4B0BA21D195D}">
      <dsp:nvSpPr>
        <dsp:cNvPr id="0" name=""/>
        <dsp:cNvSpPr/>
      </dsp:nvSpPr>
      <dsp:spPr>
        <a:xfrm>
          <a:off x="5639092" y="3013698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Фунции спроса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 предложения</a:t>
          </a:r>
        </a:p>
      </dsp:txBody>
      <dsp:txXfrm>
        <a:off x="5639092" y="3013698"/>
        <a:ext cx="1553255" cy="776627"/>
      </dsp:txXfrm>
    </dsp:sp>
    <dsp:sp modelId="{FC2B1695-BECD-4E41-A740-A084C39D2D6D}">
      <dsp:nvSpPr>
        <dsp:cNvPr id="0" name=""/>
        <dsp:cNvSpPr/>
      </dsp:nvSpPr>
      <dsp:spPr>
        <a:xfrm>
          <a:off x="7130217" y="1910887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Матрицы</a:t>
          </a:r>
        </a:p>
      </dsp:txBody>
      <dsp:txXfrm>
        <a:off x="7130217" y="1910887"/>
        <a:ext cx="1553255" cy="776627"/>
      </dsp:txXfrm>
    </dsp:sp>
    <dsp:sp modelId="{07E6B83D-864E-49E5-8418-D3C276A44C50}">
      <dsp:nvSpPr>
        <dsp:cNvPr id="0" name=""/>
        <dsp:cNvSpPr/>
      </dsp:nvSpPr>
      <dsp:spPr>
        <a:xfrm>
          <a:off x="7518531" y="3013698"/>
          <a:ext cx="1553255" cy="7766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Построение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организационной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структуры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сфере сервиса</a:t>
          </a:r>
        </a:p>
      </dsp:txBody>
      <dsp:txXfrm>
        <a:off x="7518531" y="3013698"/>
        <a:ext cx="1553255" cy="776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9D98-A0C8-4643-8B77-344617233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F2F8-6A6C-47F0-8F23-ED2BB9A4A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BF119-322B-4142-AB4A-4B4E57FF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F54A-0037-4C00-915A-5181EFB89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06E88-E392-45D9-8D1A-11E642026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E7B7-FAC9-435A-AA77-D871F19A2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A36E-B6ED-4500-92FA-E9E12E1BE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9691-40C9-467B-8A1B-B11B2580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EAE8-1952-4329-B991-0FE9B5E1A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D603-08F4-482C-B812-5018FDA3F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09FA-B453-4B26-B348-9930E4A6B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1313-F9F2-47FE-96BA-879C70975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CEAD-8BE5-4300-BE63-B7E7D7575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0381-6C22-45A0-8C23-6564461A2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188E-E3D2-4700-BB4E-FA63BCAF3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8AAA-FAAA-49CD-AF51-CC6432F34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9FDF-B2AA-4A33-9CAE-071D00A58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48C3-B83C-44BD-A8F8-5669D3FB1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1197-7A6C-44CB-B3B6-D88EEC441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717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68651E7-03CD-4AB8-B799-8FC1BDF49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230346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/>
              <a:t>Онлайн обзор: «Экономика	 вчера, сегодня, завтра»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CD5728-2A57-4AC3-906B-9EA4DE1E006C}"/>
              </a:ext>
            </a:extLst>
          </p:cNvPr>
          <p:cNvSpPr/>
          <p:nvPr/>
        </p:nvSpPr>
        <p:spPr>
          <a:xfrm>
            <a:off x="4788024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Гривенская сельская библиотека</a:t>
            </a:r>
          </a:p>
          <a:p>
            <a:pPr algn="ctr"/>
            <a:r>
              <a:rPr lang="ru-RU" dirty="0"/>
              <a:t>2021 год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3372" y="571480"/>
            <a:ext cx="4643470" cy="5357850"/>
          </a:xfrm>
        </p:spPr>
        <p:txBody>
          <a:bodyPr/>
          <a:lstStyle/>
          <a:p>
            <a:pPr marL="0" indent="4524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Выдающимся  экономистом – математиком считается  французский ученый Антуан Огюстен </a:t>
            </a:r>
            <a:r>
              <a:rPr lang="ru-RU" sz="2400" dirty="0" err="1"/>
              <a:t>Курно</a:t>
            </a:r>
            <a:r>
              <a:rPr lang="ru-RU" sz="2400" dirty="0"/>
              <a:t> (1801-1877), который в своей работе «Исследование математических принципов теории богатства» применил математические методы при исследовании экономических процессов, измеримых количественно, сформулировал закон спроса. </a:t>
            </a:r>
          </a:p>
        </p:txBody>
      </p:sp>
      <p:pic>
        <p:nvPicPr>
          <p:cNvPr id="22531" name="Рисунок 1" descr="C:\Users\qwe\Downloads\kurno_antuan_ogyust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84313"/>
            <a:ext cx="2347912" cy="38163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059113" y="549275"/>
            <a:ext cx="5400675" cy="2808288"/>
          </a:xfrm>
        </p:spPr>
        <p:txBody>
          <a:bodyPr/>
          <a:lstStyle/>
          <a:p>
            <a:pPr marL="0" indent="3635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 Маркс (1818-1883) в своих работах широко использовал математический аппарат (модели простого и расширенного воспроизводства, денежного обращения и т.д.)</a:t>
            </a:r>
          </a:p>
        </p:txBody>
      </p:sp>
      <p:pic>
        <p:nvPicPr>
          <p:cNvPr id="23555" name="Рисунок 4" descr="C:\Users\qwe\Downloads\загруженное (1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2143125" cy="3124200"/>
          </a:xfrm>
          <a:noFill/>
        </p:spPr>
      </p:pic>
      <p:pic>
        <p:nvPicPr>
          <p:cNvPr id="23556" name="Рисунок 5" descr="C:\Users\qwe\Downloads\images (59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3714750"/>
            <a:ext cx="3429000" cy="28638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marL="0" indent="3635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В 1939 году Леонидом Витальевичем Канторовичем (1912-1986)</a:t>
            </a:r>
            <a:r>
              <a:rPr lang="ru-RU" sz="2400" b="1"/>
              <a:t> </a:t>
            </a:r>
            <a:r>
              <a:rPr lang="ru-RU" sz="2400"/>
              <a:t> была решена классическая транспортная задача, позволившая в экономике добиваться оптимизации перевозок, маршрутов, повышения эффективности использования транспорта. </a:t>
            </a:r>
          </a:p>
        </p:txBody>
      </p:sp>
      <p:pic>
        <p:nvPicPr>
          <p:cNvPr id="24579" name="Рисунок 6" descr="C:\Users\qwe\Downloads\загруженное (1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04813"/>
            <a:ext cx="2322513" cy="3168650"/>
          </a:xfrm>
          <a:noFill/>
        </p:spPr>
      </p:pic>
      <p:pic>
        <p:nvPicPr>
          <p:cNvPr id="24580" name="Рисунок 2" descr="C:\Users\qwe\Downloads\102373_html_4eb20dd3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476250"/>
            <a:ext cx="4826000" cy="3005138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4572008"/>
            <a:ext cx="8218488" cy="1622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Именно за это Канторович в 1950-е годы был удостоен Нобелевской премии и до сих пор остается единственным Лауреатом из России в области экономики</a:t>
            </a:r>
          </a:p>
        </p:txBody>
      </p:sp>
      <p:pic>
        <p:nvPicPr>
          <p:cNvPr id="25603" name="Picture 8" descr="nobelpr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4464050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3E489C2-5255-4AE2-B72E-4F85B748DC5B}"/>
              </a:ext>
            </a:extLst>
          </p:cNvPr>
          <p:cNvGraphicFramePr/>
          <p:nvPr/>
        </p:nvGraphicFramePr>
        <p:xfrm>
          <a:off x="71438" y="53975"/>
          <a:ext cx="9072562" cy="680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42918"/>
            <a:ext cx="4471990" cy="5500726"/>
          </a:xfrm>
        </p:spPr>
        <p:txBody>
          <a:bodyPr/>
          <a:lstStyle/>
          <a:p>
            <a:pPr marL="0" indent="363538" eaLnBrk="1" hangingPunct="1">
              <a:buFont typeface="Wingdings" pitchFamily="2" charset="2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«Подобно тому, как все искусства тяготеют к музыке, все науки стремятся к математике».</a:t>
            </a:r>
          </a:p>
          <a:p>
            <a:pPr marL="0" indent="363538" algn="r" eaLnBrk="1" hangingPunct="1">
              <a:buFont typeface="Wingdings" pitchFamily="2" charset="2"/>
              <a:buNone/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363538" algn="r" eaLnBrk="1" hangingPunct="1">
              <a:buFont typeface="Wingdings" pitchFamily="2" charset="2"/>
              <a:buNone/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Джордж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Сантаяна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(1863-1952) </a:t>
            </a:r>
          </a:p>
        </p:txBody>
      </p:sp>
      <p:pic>
        <p:nvPicPr>
          <p:cNvPr id="32771" name="Picture 9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4" y="714356"/>
            <a:ext cx="3219450" cy="4752975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5" y="1600200"/>
            <a:ext cx="4257675" cy="4530725"/>
          </a:xfrm>
        </p:spPr>
        <p:txBody>
          <a:bodyPr/>
          <a:lstStyle/>
          <a:p>
            <a:pPr marL="0" indent="3635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«Никакой достоверности нет в науках там, где нельзя приложить ни одной из математических наук, и в том, что не имеет связи с математикой»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Леонардо да Винчи</a:t>
            </a:r>
          </a:p>
        </p:txBody>
      </p:sp>
      <p:pic>
        <p:nvPicPr>
          <p:cNvPr id="10243" name="Picture 8" descr="ANd9GcRx-aVNrcgzn8dSBGxfyme1G1sY9U5me-NiM1Y1SMXyK838zS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29670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85728"/>
            <a:ext cx="4610104" cy="5684817"/>
          </a:xfrm>
        </p:spPr>
        <p:txBody>
          <a:bodyPr/>
          <a:lstStyle/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«Математика изучает формы мышления. Предмет экономики – обстоятельства человеческого поведения. Цель математики – безупречные истины, методы их получения. Цель экономики – индивидуальное благополучие и пути его достижения». </a:t>
            </a:r>
          </a:p>
          <a:p>
            <a:pPr marL="0" indent="363538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/>
          </a:p>
          <a:p>
            <a:pPr marL="0" indent="363538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/>
              <a:t>Леонид Витальевич Канторович </a:t>
            </a:r>
          </a:p>
        </p:txBody>
      </p:sp>
      <p:pic>
        <p:nvPicPr>
          <p:cNvPr id="15363" name="Рисунок 1" descr="C:\Users\qwe\Downloads\загруженное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476250"/>
            <a:ext cx="2540000" cy="35242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42852"/>
            <a:ext cx="8388350" cy="1371623"/>
          </a:xfrm>
        </p:spPr>
        <p:txBody>
          <a:bodyPr/>
          <a:lstStyle/>
          <a:p>
            <a:pPr marL="0" indent="3635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Ярким примером применения математики в экономике страны может служить Древний Египет.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387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88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6389" name="Picture 12" descr="egip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3357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C:\Users\qwe\Downloads\su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333375"/>
            <a:ext cx="4535487" cy="3686175"/>
          </a:xfrm>
          <a:noFill/>
        </p:spPr>
      </p:pic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755650" y="4365625"/>
            <a:ext cx="755967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363538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Практические задачи измерения земельных участков после разливов Нила, учета и распределения  собранного урожая, сложных расчетов при строительстве способствовали успехам экономики и математики.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373688"/>
            <a:ext cx="8569325" cy="1223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Древнем Египте сложилась достаточно совершенная для своего времени налоговая система 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000" dirty="0"/>
          </a:p>
        </p:txBody>
      </p:sp>
      <p:pic>
        <p:nvPicPr>
          <p:cNvPr id="18435" name="Picture 7" descr="iiarh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76250"/>
            <a:ext cx="489585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Например, существовал налог на урожай в размере 30%. Из них 7,5% забирали местные храмы за то, что предоставляли охрану для защиты сборщиков налогов. Остальные 22,5% поступали в казну или зернохранилище фараона.</a:t>
            </a:r>
          </a:p>
        </p:txBody>
      </p:sp>
      <p:pic>
        <p:nvPicPr>
          <p:cNvPr id="19459" name="Picture 7" descr="slide_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142984"/>
            <a:ext cx="6902450" cy="2189163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4392612" cy="3168650"/>
          </a:xfrm>
        </p:spPr>
        <p:txBody>
          <a:bodyPr/>
          <a:lstStyle/>
          <a:p>
            <a:pPr marL="0" indent="3635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Французский ученый     Франсуа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Кенэ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(1694 – 1767) создал «Экономическую таблицу», которая явилась попыткой представить в форме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математической модели процесс воспроизводства общественного продукта как единого целого.</a:t>
            </a:r>
          </a:p>
        </p:txBody>
      </p:sp>
      <p:pic>
        <p:nvPicPr>
          <p:cNvPr id="20483" name="Рисунок 1" descr="C:\Users\qwe\Downloads\483062cf7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333375"/>
            <a:ext cx="3013075" cy="2552700"/>
          </a:xfrm>
          <a:noFill/>
        </p:spPr>
      </p:pic>
      <p:pic>
        <p:nvPicPr>
          <p:cNvPr id="20484" name="Рисунок 1" descr="C:\Users\qwe\Downloads\images (54)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3357563"/>
            <a:ext cx="4394200" cy="3290887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000364" y="3714752"/>
            <a:ext cx="3214710" cy="250033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вслед за ним Давид Риккардо (1772-1823) предлагает модель международной торговли</a:t>
            </a:r>
          </a:p>
        </p:txBody>
      </p:sp>
      <p:pic>
        <p:nvPicPr>
          <p:cNvPr id="21507" name="Рисунок 1" descr="C:\Users\qwe\Downloads\Portrait_of_David_Ricardo_by_Thomas_Phillip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429000"/>
            <a:ext cx="2514600" cy="3240088"/>
          </a:xfrm>
          <a:noFill/>
        </p:spPr>
      </p:pic>
      <p:pic>
        <p:nvPicPr>
          <p:cNvPr id="21508" name="Рисунок 3" descr="C:\Users\qwe\Downloads\1321011154_caf947354f30fb6120359943ea4783af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3357563"/>
            <a:ext cx="2195512" cy="3311525"/>
          </a:xfrm>
          <a:noFill/>
        </p:spPr>
      </p:pic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5003800" y="333375"/>
            <a:ext cx="3711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Затем Адамом Смитом (1723-1790) была предложена классическая макроэкономическая модель общества</a:t>
            </a:r>
          </a:p>
        </p:txBody>
      </p:sp>
      <p:sp>
        <p:nvSpPr>
          <p:cNvPr id="21510" name="AutoShape 16" descr="0005-006-Prosvetitel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1511" name="AutoShape 18" descr="0005-006-Prosvetiteli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1512" name="Picture 19" descr="0005-006-Prosvetite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15888"/>
            <a:ext cx="24431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  <p:bldP spid="21509" grpId="0"/>
    </p:bldLst>
  </p:timing>
</p:sld>
</file>

<file path=ppt/theme/theme1.xml><?xml version="1.0" encoding="utf-8"?>
<a:theme xmlns:a="http://schemas.openxmlformats.org/drawingml/2006/main" name="Глобус">
  <a:themeElements>
    <a:clrScheme name="Глобус 6">
      <a:dk1>
        <a:srgbClr val="5B7B65"/>
      </a:dk1>
      <a:lt1>
        <a:srgbClr val="FFFFFF"/>
      </a:lt1>
      <a:dk2>
        <a:srgbClr val="9ABE9D"/>
      </a:dk2>
      <a:lt2>
        <a:srgbClr val="336600"/>
      </a:lt2>
      <a:accent1>
        <a:srgbClr val="00CC66"/>
      </a:accent1>
      <a:accent2>
        <a:srgbClr val="4E7050"/>
      </a:accent2>
      <a:accent3>
        <a:srgbClr val="CADBCC"/>
      </a:accent3>
      <a:accent4>
        <a:srgbClr val="DADADA"/>
      </a:accent4>
      <a:accent5>
        <a:srgbClr val="AAE2B8"/>
      </a:accent5>
      <a:accent6>
        <a:srgbClr val="466548"/>
      </a:accent6>
      <a:hlink>
        <a:srgbClr val="FFFFCC"/>
      </a:hlink>
      <a:folHlink>
        <a:srgbClr val="9CE8A3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574</TotalTime>
  <Words>414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Verdana</vt:lpstr>
      <vt:lpstr>Arial</vt:lpstr>
      <vt:lpstr>Wingdings</vt:lpstr>
      <vt:lpstr>Calibri</vt:lpstr>
      <vt:lpstr>Times New Roman</vt:lpstr>
      <vt:lpstr>Глобус</vt:lpstr>
      <vt:lpstr>Онлайн обзор: «Экономика  вчера, сегодня, завтра»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понятия  в экономике –     вчера, сегодня, завтра. </dc:title>
  <dc:creator>user</dc:creator>
  <cp:lastModifiedBy>Библиотека</cp:lastModifiedBy>
  <cp:revision>56</cp:revision>
  <dcterms:created xsi:type="dcterms:W3CDTF">2014-03-04T13:07:12Z</dcterms:created>
  <dcterms:modified xsi:type="dcterms:W3CDTF">2021-07-01T08:43:19Z</dcterms:modified>
</cp:coreProperties>
</file>