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68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D1D-4EEC-4B98-9356-725EC85C44CC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5D6F9-77B8-4018-B10A-D04372C0B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D295-860F-47CD-8ECF-ADCC979CD433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0C09-EECC-4187-B8C3-A05CFECC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EAEE-D310-47DC-BBBC-8F7BA8EA434C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CF89-4AC2-4A68-943A-711BAC61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FD50-2934-46DA-A493-C0EAB9A38A25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09CD-323C-45D0-A407-60DDDFF3E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1412-752F-4402-AEB2-AA571552DAAB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4C56-1D80-4456-91F4-882E4616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53E5-CBF5-467D-A707-29AD3995D743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0A20-7BFF-4048-8AA3-33F4750F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E091-A796-468F-8B17-8FFCD13A45E0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40E2-9649-4A65-AB65-7045D2FC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626C-14D6-4182-87A4-5E793943F2D1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4CC-8804-431D-9DE7-12F47D808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58B5-FC89-48AF-A23D-61F3414005B0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A435-FF59-41D2-BFD1-6AC29BAC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B96A-DE6E-4E39-B4F1-8F759356B2E6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B419-1AF2-471D-940A-A54331AF5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AF85-D683-46D7-B5AB-07D30E5CDAC3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1AAD-35BE-4B8D-93E6-3D5AC284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B41628-7AEE-49E1-8BF6-9B1C1FF2219E}" type="datetimeFigureOut">
              <a:rPr lang="ru-RU"/>
              <a:pPr>
                <a:defRPr/>
              </a:pPr>
              <a:t>07.07.2020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6C21B9-6555-4501-83DB-605951B94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6431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458200" cy="91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Полтавская битва.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12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День воинской славы России — День победы русской армии под командованием Петра Первого над шведами в Полтавском сражении (1709 год) отмечается 10 июля в соответствии с Федеральным законом РФ от 13 марта 1995 года № 32-ФЗ «О днях воинской славы (победных днях) России».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с ними царские дружины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Сошлись в дыму среди равнины —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грянул бой, Полтавский бой!..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Швед, русский — колет, рубит, режет;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Бой барабанный, клики, скрежет,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Гром пушек, топот, ржанье стон —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смерть, и ад со всех сторон.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А. С.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Пушкин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Полтава.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0"/>
            <a:ext cx="9123362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357166"/>
            <a:ext cx="633386" cy="597219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4" y="0"/>
            <a:ext cx="8856694" cy="68405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86446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109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</cp:revision>
  <dcterms:modified xsi:type="dcterms:W3CDTF">2020-07-07T12:55:11Z</dcterms:modified>
</cp:coreProperties>
</file>