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73" r:id="rId8"/>
    <p:sldId id="274" r:id="rId9"/>
    <p:sldId id="265" r:id="rId10"/>
    <p:sldId id="264" r:id="rId11"/>
    <p:sldId id="270" r:id="rId12"/>
    <p:sldId id="266" r:id="rId13"/>
    <p:sldId id="267" r:id="rId14"/>
    <p:sldId id="268" r:id="rId15"/>
    <p:sldId id="269" r:id="rId16"/>
    <p:sldId id="271" r:id="rId17"/>
    <p:sldId id="275" r:id="rId18"/>
    <p:sldId id="276" r:id="rId19"/>
    <p:sldId id="272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8" descr="http://img-fotki.yandex.ru/get/9324/16969765.22c/0_8f6e4_bac858ae_orig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t="9874"/>
          <a:stretch>
            <a:fillRect/>
          </a:stretch>
        </p:blipFill>
        <p:spPr bwMode="auto">
          <a:xfrm rot="10800000" flipH="1">
            <a:off x="928662" y="380978"/>
            <a:ext cx="7161656" cy="6000789"/>
          </a:xfrm>
          <a:prstGeom prst="rect">
            <a:avLst/>
          </a:prstGeom>
          <a:noFill/>
        </p:spPr>
      </p:pic>
      <p:pic>
        <p:nvPicPr>
          <p:cNvPr id="10" name="Рисунок 9" descr="89080180_florju_paintyourdream_pp__14_.jpg"/>
          <p:cNvPicPr>
            <a:picLocks noChangeAspect="1"/>
          </p:cNvPicPr>
          <p:nvPr/>
        </p:nvPicPr>
        <p:blipFill>
          <a:blip r:embed="rId3">
            <a:lum bright="-10000" contrast="-10000"/>
          </a:blip>
          <a:srcRect t="5555" b="2777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8208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Рисунок 8" descr="28396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54889" y="-916823"/>
            <a:ext cx="6762772" cy="8786873"/>
          </a:xfrm>
          <a:prstGeom prst="rect">
            <a:avLst/>
          </a:prstGeom>
        </p:spPr>
      </p:pic>
      <p:pic>
        <p:nvPicPr>
          <p:cNvPr id="12292" name="Picture 4" descr="&amp;kcy;&amp;ncy;&amp;icy;&amp;gcy;&amp;i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664" y="4381507"/>
            <a:ext cx="3949453" cy="2476493"/>
          </a:xfrm>
          <a:prstGeom prst="rect">
            <a:avLst/>
          </a:prstGeom>
          <a:noFill/>
        </p:spPr>
      </p:pic>
      <p:pic>
        <p:nvPicPr>
          <p:cNvPr id="14" name="Picture 4" descr="&amp;kcy;&amp;ncy;&amp;icy;&amp;gcy;&amp;i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4893078" y="4381508"/>
            <a:ext cx="3949456" cy="247649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EED3BCA-19E5-46A5-9184-1421E4AA5B9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DAC3E61-C114-402D-8557-E03833D83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EED3BCA-19E5-46A5-9184-1421E4AA5B9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DAC3E61-C114-402D-8557-E03833D83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ED3BCA-19E5-46A5-9184-1421E4AA5B9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AC3E61-C114-402D-8557-E03833D83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2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2" name="Picture 38" descr="http://img-fotki.yandex.ru/get/9324/16969765.22c/0_8f6e4_bac858ae_orig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t="35015" r="47931" b="-2548"/>
          <a:stretch>
            <a:fillRect/>
          </a:stretch>
        </p:blipFill>
        <p:spPr bwMode="auto">
          <a:xfrm rot="10800000">
            <a:off x="4643438" y="222757"/>
            <a:ext cx="4277658" cy="4612627"/>
          </a:xfrm>
          <a:prstGeom prst="rect">
            <a:avLst/>
          </a:prstGeom>
          <a:noFill/>
        </p:spPr>
      </p:pic>
      <p:pic>
        <p:nvPicPr>
          <p:cNvPr id="11268" name="Picture 4" descr="&amp;kcy;&amp;ncy;&amp;icy;&amp;gcy;&amp;icy;"/>
          <p:cNvPicPr>
            <a:picLocks noChangeAspect="1" noChangeArrowheads="1"/>
          </p:cNvPicPr>
          <p:nvPr/>
        </p:nvPicPr>
        <p:blipFill>
          <a:blip r:embed="rId3"/>
          <a:srcRect b="24891"/>
          <a:stretch>
            <a:fillRect/>
          </a:stretch>
        </p:blipFill>
        <p:spPr bwMode="auto">
          <a:xfrm flipH="1">
            <a:off x="5071686" y="4191006"/>
            <a:ext cx="3673276" cy="2666993"/>
          </a:xfrm>
          <a:prstGeom prst="rect">
            <a:avLst/>
          </a:prstGeom>
          <a:noFill/>
        </p:spPr>
      </p:pic>
      <p:pic>
        <p:nvPicPr>
          <p:cNvPr id="50" name="Picture 4" descr="&amp;kcy;&amp;ncy;&amp;icy;&amp;gcy;&amp;i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786578" y="5171269"/>
            <a:ext cx="1744894" cy="1686731"/>
          </a:xfrm>
          <a:prstGeom prst="rect">
            <a:avLst/>
          </a:prstGeom>
          <a:noFill/>
        </p:spPr>
      </p:pic>
      <p:pic>
        <p:nvPicPr>
          <p:cNvPr id="68" name="Picture 38" descr="http://img-fotki.yandex.ru/get/9324/16969765.22c/0_8f6e4_bac858ae_orig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t="38937" r="47931" b="-2548"/>
          <a:stretch>
            <a:fillRect/>
          </a:stretch>
        </p:blipFill>
        <p:spPr bwMode="auto">
          <a:xfrm>
            <a:off x="311208" y="3810003"/>
            <a:ext cx="6038121" cy="2729989"/>
          </a:xfrm>
          <a:prstGeom prst="rect">
            <a:avLst/>
          </a:prstGeom>
          <a:noFill/>
        </p:spPr>
      </p:pic>
      <p:pic>
        <p:nvPicPr>
          <p:cNvPr id="46" name="Рисунок 45" descr="89080180_florju_paintyourdream_pp__14_.jpg"/>
          <p:cNvPicPr>
            <a:picLocks noChangeAspect="1"/>
          </p:cNvPicPr>
          <p:nvPr/>
        </p:nvPicPr>
        <p:blipFill>
          <a:blip r:embed="rId5">
            <a:lum bright="-10000" contrast="-10000"/>
          </a:blip>
          <a:srcRect t="5555" b="2777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8208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7" name="Рисунок 46" descr="28396-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764124" y="4499212"/>
            <a:ext cx="1759420" cy="2286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8" descr="http://img-fotki.yandex.ru/get/9324/16969765.22c/0_8f6e4_bac858ae_orig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t="23047" r="26667"/>
          <a:stretch>
            <a:fillRect/>
          </a:stretch>
        </p:blipFill>
        <p:spPr bwMode="auto">
          <a:xfrm>
            <a:off x="428596" y="285728"/>
            <a:ext cx="6858048" cy="6243251"/>
          </a:xfrm>
          <a:prstGeom prst="rect">
            <a:avLst/>
          </a:prstGeom>
          <a:noFill/>
        </p:spPr>
      </p:pic>
      <p:pic>
        <p:nvPicPr>
          <p:cNvPr id="7" name="Рисунок 6" descr="89080180_florju_paintyourdream_pp__14_.jpg"/>
          <p:cNvPicPr>
            <a:picLocks noChangeAspect="1"/>
          </p:cNvPicPr>
          <p:nvPr/>
        </p:nvPicPr>
        <p:blipFill>
          <a:blip r:embed="rId3">
            <a:lum bright="-10000" contrast="-10000"/>
          </a:blip>
          <a:srcRect t="5555" b="2777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8208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Picture 4" descr="&amp;kcy;&amp;ncy;&amp;icy;&amp;gcy;&amp;i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667259"/>
            <a:ext cx="3493741" cy="219074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89080180_florju_paintyourdream_pp__14_.jpg"/>
          <p:cNvPicPr>
            <a:picLocks noChangeAspect="1"/>
          </p:cNvPicPr>
          <p:nvPr/>
        </p:nvPicPr>
        <p:blipFill>
          <a:blip r:embed="rId2">
            <a:lum bright="-10000" contrast="-10000"/>
          </a:blip>
          <a:srcRect t="5555" b="2777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8208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Рисунок 8" descr="28396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40635" y="-488184"/>
            <a:ext cx="6191293" cy="7929618"/>
          </a:xfrm>
          <a:prstGeom prst="rect">
            <a:avLst/>
          </a:prstGeom>
        </p:spPr>
      </p:pic>
      <p:pic>
        <p:nvPicPr>
          <p:cNvPr id="11" name="Picture 4" descr="&amp;kcy;&amp;ncy;&amp;icy;&amp;gcy;&amp;i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053907"/>
            <a:ext cx="2877124" cy="180409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89080180_florju_paintyourdream_pp__14_.jpg"/>
          <p:cNvPicPr>
            <a:picLocks noChangeAspect="1"/>
          </p:cNvPicPr>
          <p:nvPr/>
        </p:nvPicPr>
        <p:blipFill>
          <a:blip r:embed="rId2">
            <a:lum bright="-10000" contrast="-10000"/>
          </a:blip>
          <a:srcRect t="5555" b="2777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8208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EED3BCA-19E5-46A5-9184-1421E4AA5B9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DAC3E61-C114-402D-8557-E03833D83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EED3BCA-19E5-46A5-9184-1421E4AA5B9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DAC3E61-C114-402D-8557-E03833D83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EED3BCA-19E5-46A5-9184-1421E4AA5B9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DAC3E61-C114-402D-8557-E03833D83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EED3BCA-19E5-46A5-9184-1421E4AA5B9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DAC3E61-C114-402D-8557-E03833D83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9080180_florju_paintyourdream_pp__14_.jpg"/>
          <p:cNvPicPr>
            <a:picLocks noChangeAspect="1"/>
          </p:cNvPicPr>
          <p:nvPr/>
        </p:nvPicPr>
        <p:blipFill>
          <a:blip r:embed="rId14">
            <a:lum contrast="-10000"/>
          </a:blip>
          <a:srcRect t="5555" b="27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1916_%D0%B3%D0%BE%D0%B4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525342"/>
            <a:ext cx="4483107" cy="2990173"/>
          </a:xfrm>
        </p:spPr>
        <p:txBody>
          <a:bodyPr/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Александр </a:t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Мелентьевич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Волков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3933056"/>
            <a:ext cx="3816424" cy="2304256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Русский писатель, драматург, педагог, математик,  переводчик.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1" y="1052736"/>
            <a:ext cx="3672408" cy="497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9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235" y="1412776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Многие произведения Волкова посвящены выдающимся личностям прошлого — учёным, строителям, первооткрывателям, философам. В своих романах и повестях писатель чаще всего обращался к истории. Перед работой над такой книгой он тщательно и всесторонне изучал эпоху, знакомился с документами, специальными учёными трудами, поэтому увлекательный сюжет и эмоциональность изложения сочетаются у него с научностью и достоверностью.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6275040" cy="1143000"/>
          </a:xfrm>
        </p:spPr>
        <p:txBody>
          <a:bodyPr/>
          <a:lstStyle/>
          <a:p>
            <a:r>
              <a:rPr lang="ru-RU" b="1" dirty="0" smtClean="0"/>
              <a:t>Повести Волкова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340768"/>
            <a:ext cx="57423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«Два брата» (1938—1961)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«Чудесный шар (Первый воздухоплаватель)» (1940)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«Бойцы-невидимки» (1942)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«Самолёты на войне» (1946)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«След за кормой» (1960)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«Путешественники в третье тысячелетие» (1960)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«Приключения двух друзей в стране прошлого» (1963)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Царьградская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пленница» (1969)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«И кровью обагрилась Лена» (1975)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476672"/>
            <a:ext cx="1983069" cy="278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9230"/>
            <a:ext cx="2038501" cy="305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00" y="1047055"/>
            <a:ext cx="1565920" cy="240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0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194920" cy="6407541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Одна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первых детских книг на историческую тему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«Чудесный шар»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раскрывает картину жизни России в XVIII веке.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Главный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герой этой повести — сын купца Дмитрий Ракитин был заключён навечно в крепости, где изобрёл первый в России воздушный шар.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книге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«След за кормой»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рассказывается об истории мореплавания от первобытных времён до легендарных походов викинга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Лейфа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Эрикссона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146176" cy="302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r="15412"/>
          <a:stretch/>
        </p:blipFill>
        <p:spPr bwMode="auto">
          <a:xfrm>
            <a:off x="6142112" y="3517830"/>
            <a:ext cx="2160240" cy="316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6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6394722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Волков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любил разрабатывать темы, связанные с отечественной историей, причём не только древней, но и современной. В повести «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След за кормой»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он в художественной форме описал зарождение кораблестроительных и навигационных навыков у первобытных людей, в повести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Царьградская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пленница»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рассказал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 временах великого княжения Ярослава Мудрого, в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«Двух братьях»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о времени царствования Петра I, а в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«Путешествии в третье тысячелетие»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о строительстве Волго-Донского канала в родную автору советскую эпоху.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8394"/>
            <a:ext cx="1568682" cy="254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300" y="1360902"/>
            <a:ext cx="1680001" cy="259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02" y="4005064"/>
            <a:ext cx="1750949" cy="262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9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6106689"/>
          </a:xfrm>
        </p:spPr>
        <p:txBody>
          <a:bodyPr/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Волков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занимался также популяризацией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науки для школьников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Он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выпустил ряд занимательных рассказов по географии и астрономии, объединив их в сборник </a:t>
            </a:r>
            <a:r>
              <a:rPr lang="ru-RU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«Земля и небо»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Истории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науки была посвящена научно-популярная книга </a:t>
            </a:r>
            <a:r>
              <a:rPr lang="ru-RU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поисках правды»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ещё одна книга — рыболовству.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8874"/>
            <a:ext cx="2736304" cy="332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4"/>
            <a:ext cx="2443492" cy="300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7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5770984" cy="634081"/>
          </a:xfrm>
        </p:spPr>
        <p:txBody>
          <a:bodyPr/>
          <a:lstStyle/>
          <a:p>
            <a:r>
              <a:rPr lang="ru-RU" b="1" dirty="0" smtClean="0"/>
              <a:t>Романы Волкова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2302931" cy="373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006277"/>
            <a:ext cx="46805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«Зодчие»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(1954 г.)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Роман из русской истории XVI века о строительстве чуда русского зодчества, великолепного исторического памятника — храма Василия Блаженного на Красной площади в Москве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533" y="1006277"/>
            <a:ext cx="2256925" cy="360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4757704"/>
            <a:ext cx="43559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«Скитания»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(1963). В романе автор рассказал о детстве и юности итальянского астронома и философа Джордано Бруно.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0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6347048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Рассказы и очерки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12776"/>
            <a:ext cx="50405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«Путешествие Пети Иванова на внеземную станцию»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 горах Алтая»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«Лопатинский залив»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«На реке Буже»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«Родимое пятно»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«Удачный день»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«У костра»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1973 году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объединение «Экран» сняло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кукольный фильм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из десяти серий по сказкам А. М. Волкова «Волшебник Изумрудного города»,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Урфин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Джюс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его деревянные солдаты» и «Семь подземных королей», который несколько раз демонстрировался по Всесоюзному телевидению. Еще раньше Московская студия диафильмов создала диафильмы по мотивам сказочных повестей «Волшебник Изумрудного города» и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Урфин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Джюс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его деревянные солдаты».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771057" cy="283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3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293833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/>
            </a:r>
            <a:b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</a:br>
            <a: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>Умер Александр </a:t>
            </a:r>
            <a:r>
              <a:rPr lang="ru-RU" sz="2800" b="1" dirty="0" err="1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>Мелентьевич</a:t>
            </a:r>
            <a: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> Волков </a:t>
            </a:r>
            <a: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/>
            </a:r>
            <a:b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</a:br>
            <a:r>
              <a:rPr lang="ru-RU" sz="2800" b="1" u="sng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>3 июля 1975 года. </a:t>
            </a:r>
            <a: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>Похоронен на Кунцевском кладбище.</a:t>
            </a:r>
            <a: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/>
            </a:r>
            <a:b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</a:br>
            <a: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  <a:t/>
            </a:r>
            <a:br>
              <a:rPr lang="ru-RU" sz="28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79"/>
            <a:ext cx="3096344" cy="413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4080797"/>
            <a:ext cx="5040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«…всем, чего я достиг в жизни и, быть может, даже и своим долголетием я обязан тому, что в глубине Сибири, на берегу быстрой Томи, стоит город Томск».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latin typeface="Monotype Corsiva" pitchFamily="66" charset="0"/>
              </a:rPr>
              <a:t>Увековечение памяти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1986 году вновь застроенной улице Усть-Каменогорска на левом берегу Иртыша присвоено имя А. М. Волкова.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5024"/>
            <a:ext cx="4104456" cy="272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6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3312368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Родился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июня 1891 года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Усть-Каменогорске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Семипалатинской области в семье отставного фельдфебеля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Мелентия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Михайловича Волкова.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512"/>
            <a:ext cx="2579975" cy="359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63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2462" y="908720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В Усть-Каменогорске память об Александре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Мелентьевиче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Волкове собирает и хранит Музей искусств. Здесь подготовлена постоянная выставка книг и писем сказочника. Музей располагается в старом корпусе университета, где некогда учился Александр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Мелентьевич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7" y="3717032"/>
            <a:ext cx="460216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2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latin typeface="Monotype Corsiva" pitchFamily="66" charset="0"/>
              </a:rPr>
              <a:t>Награды</a:t>
            </a:r>
            <a:endParaRPr lang="ru-RU" sz="5400" b="1" dirty="0"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680" y="1484784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За самоотверженный труд в военное и мирное время на благо советской детской литературы А.М. Волков был награжден правительственными наградами: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орденом Трудового Красного Знамени (1953)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медалями «За доблестный труд» в Великой отечественной войне 1941-1945 гг.»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«За доблестный труд в ознаменование 100-летия со дня рождения В.И. Ленина»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профессиональные награды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24744"/>
            <a:ext cx="7776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С раннего детства он увлекался литературой.    Мальчику не было и четырех лет, когда отец научил его читать.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Александр, научившись читать, вскоре прочел те несколько книг, которые были в доме у отца, отставного военного. 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Из русских писателей любил А. С. Пушкина, М. Ю. Лермонтова, Н. А. Некрасова.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7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5807" y="476672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12 лет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окончил первым учеником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Усть-Каменогорское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городское училище, где позже начал свою педагогическую деятельность.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1907 году поступил в Томский учительский институт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окончании которого (в 1909 году) получил диплом с правом преподавать все предметы школьной программы, кроме Закона Божьего.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Начал работать учителем в своём родном городе, в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1910—1913 годах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(по специальности математик)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работал учителем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Новосибирской области, селе Колывань. В 1926 году переехал в Ярославль, где работал директором школы. Заочно закончил математический факультет Ярославского педагогического института.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9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0648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1929 году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переехал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Москву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где работал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заведующим учебной частью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рабфака. За семь месяцев окончил курс и сдал экстерном экзамены на физико-математическом факультете Московского университета. 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 1931 года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в течение двадцати лет с момента основания,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преподаватель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затем —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доцент кафедры высшей математики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Московского института цветных металлов и золота.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03172"/>
            <a:ext cx="2371403" cy="211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2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0765" y="548680"/>
            <a:ext cx="792088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400" b="1" dirty="0" smtClean="0">
                <a:latin typeface="Monotype Corsiva" pitchFamily="66" charset="0"/>
                <a:cs typeface="Times New Roman" pitchFamily="18" charset="0"/>
              </a:rPr>
              <a:t>Творчество писателя</a:t>
            </a:r>
            <a:endParaRPr lang="ru-RU" sz="4000" b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8797" y="1652708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Волковым написано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19 детских книг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Общий тираж его произведений составляет более 50 миллионов экземпляров, которые были изданы на 32 языках народов мира.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8" b="50000"/>
          <a:stretch/>
        </p:blipFill>
        <p:spPr bwMode="auto">
          <a:xfrm>
            <a:off x="613278" y="3995376"/>
            <a:ext cx="1798482" cy="222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4" b="50000"/>
          <a:stretch/>
        </p:blipFill>
        <p:spPr bwMode="auto">
          <a:xfrm>
            <a:off x="2278273" y="3972516"/>
            <a:ext cx="1717663" cy="224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7" b="50000"/>
          <a:stretch/>
        </p:blipFill>
        <p:spPr bwMode="auto">
          <a:xfrm>
            <a:off x="3920529" y="3946390"/>
            <a:ext cx="1791863" cy="220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5" r="4321" b="50000"/>
          <a:stretch/>
        </p:blipFill>
        <p:spPr bwMode="auto">
          <a:xfrm>
            <a:off x="5521010" y="3933427"/>
            <a:ext cx="1488838" cy="222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4" t="-651" r="1170" b="50651"/>
          <a:stretch/>
        </p:blipFill>
        <p:spPr bwMode="auto">
          <a:xfrm>
            <a:off x="6880125" y="3946390"/>
            <a:ext cx="1651520" cy="220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9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047728"/>
            <a:ext cx="6606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А. М. Волков: «Сказочную повесть «Волшебник Изумрудного города» я написал по мотивам сказки американского писателя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Лаймена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Фрэнка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Баума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(1856—1919), которая называется «Мудрец из страны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884" y="692696"/>
            <a:ext cx="41901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Как правило, имя Волкова сегодня известно только по циклу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«Волшебник Изумрудного города».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r="8645"/>
          <a:stretch/>
        </p:blipFill>
        <p:spPr bwMode="auto">
          <a:xfrm>
            <a:off x="5278582" y="260648"/>
            <a:ext cx="3034145" cy="36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9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8064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Вот все книги этого цикла по порядку:</a:t>
            </a: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«Волшебник Изумрудного города» (1939)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Урфин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Джюс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его деревянные солдаты» (1963)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«Семь подземных королей» (1964)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«Огненный бог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Марранов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(1968)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«Жёлтый туман» (1970)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«Тайна заброшенного замка» (1976, книжная версия — 1982)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45024"/>
            <a:ext cx="378905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5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3514402"/>
          </a:xfrm>
        </p:spPr>
        <p:txBody>
          <a:bodyPr/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Свой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первый роман Волков начал писать в возрасте двенадцати лет.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Печататься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начал в 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  <a:hlinkClick r:id="rId2" tooltip="1916 год"/>
              </a:rPr>
              <a:t>1916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hlinkClick r:id="rId2" tooltip="1916 год"/>
              </a:rPr>
              <a:t>году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1920-е годы его пьесы шли на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сценах нескольких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провинциальных театров.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конце 1930-х годов вступил в большую литературу.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Член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Союза писателей с 1941 года.</a:t>
            </a:r>
          </a:p>
        </p:txBody>
      </p:sp>
    </p:spTree>
    <p:extLst>
      <p:ext uri="{BB962C8B-B14F-4D97-AF65-F5344CB8AC3E}">
        <p14:creationId xmlns:p14="http://schemas.microsoft.com/office/powerpoint/2010/main" val="151067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127</TotalTime>
  <Words>962</Words>
  <Application>Microsoft Office PowerPoint</Application>
  <PresentationFormat>Экран (4:3)</PresentationFormat>
  <Paragraphs>70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Тема1</vt:lpstr>
      <vt:lpstr>Александр  Мелентьевич Волков</vt:lpstr>
      <vt:lpstr>Родился 14 июня 1891 года в Усть-Каменогорске Семипалатинской области в семье отставного фельдфебеля Мелентия Михайловича Волкова.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Свой первый роман Волков начал писать в возрасте двенадцати лет.  Печататься начал в 1916 году.       В 1920-е годы его пьесы шли на сценах нескольких провинциальных театров.       В конце 1930-х годов вступил в большую литературу.       Член Союза писателей с 1941 года.</vt:lpstr>
      <vt:lpstr>Презентация PowerPoint</vt:lpstr>
      <vt:lpstr>Повести Волкова</vt:lpstr>
      <vt:lpstr>      Одна из первых детских книг на историческую тему «Чудесный шар» раскрывает картину жизни России в XVIII веке.             Главный герой этой повести — сын купца Дмитрий Ракитин был заключён навечно в крепости, где изобрёл первый в России воздушный шар.        В книге «След за кормой» рассказывается об истории мореплавания от первобытных времён до легендарных походов викинга Лейфа Эрикссона.</vt:lpstr>
      <vt:lpstr>     Волков любил разрабатывать темы, связанные с отечественной историей, причём не только древней, но и современной. В повести «След за кормой» он в художественной форме описал зарождение кораблестроительных и навигационных навыков у первобытных людей, в повести «Царьградская пленница» рассказал о временах великого княжения Ярослава Мудрого, в «Двух братьях» — о времени царствования Петра I, а в «Путешествии в третье тысячелетие» — о строительстве Волго-Донского канала в родную автору советскую эпоху.  </vt:lpstr>
      <vt:lpstr>      Волков занимался также популяризацией науки для школьников.              Он выпустил ряд занимательных рассказов по географии и астрономии, объединив их в сборник «Земля и небо».         Истории науки была посвящена научно-популярная книга «В поисках правды», ещё одна книга — рыболовству.</vt:lpstr>
      <vt:lpstr>Романы Волкова</vt:lpstr>
      <vt:lpstr>Рассказы и очерки</vt:lpstr>
      <vt:lpstr>         В 1973 году объединение «Экран» сняло кукольный фильм из десяти серий по сказкам А. М. Волкова «Волшебник Изумрудного города», «Урфин Джюс и его деревянные солдаты» и «Семь подземных королей», который несколько раз демонстрировался по Всесоюзному телевидению. Еще раньше Московская студия диафильмов создала диафильмы по мотивам сказочных повестей «Волшебник Изумрудного города» и «Урфин Джюс и его деревянные солдаты». </vt:lpstr>
      <vt:lpstr> Умер Александр Мелентьевич Волков  3 июля 1975 года. Похоронен на Кунцевском кладбище.  </vt:lpstr>
      <vt:lpstr>Увековечение памяти  В 1986 году вновь застроенной улице Усть-Каменогорска на левом берегу Иртыша присвоено имя А. М. Волкова.</vt:lpstr>
      <vt:lpstr>Презентация PowerPoint</vt:lpstr>
      <vt:lpstr>Награды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 Мелентьевич Волков</dc:title>
  <dc:creator>Пользователь Windows</dc:creator>
  <cp:lastModifiedBy>Пользователь Windows</cp:lastModifiedBy>
  <cp:revision>12</cp:revision>
  <dcterms:created xsi:type="dcterms:W3CDTF">2021-01-28T00:52:20Z</dcterms:created>
  <dcterms:modified xsi:type="dcterms:W3CDTF">2021-01-28T02:59:33Z</dcterms:modified>
</cp:coreProperties>
</file>