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90" r:id="rId4"/>
    <p:sldId id="277" r:id="rId5"/>
    <p:sldId id="278" r:id="rId6"/>
    <p:sldId id="259" r:id="rId7"/>
    <p:sldId id="272" r:id="rId8"/>
    <p:sldId id="261" r:id="rId9"/>
    <p:sldId id="263" r:id="rId10"/>
    <p:sldId id="271" r:id="rId11"/>
    <p:sldId id="276" r:id="rId12"/>
    <p:sldId id="270" r:id="rId13"/>
    <p:sldId id="269" r:id="rId14"/>
    <p:sldId id="267" r:id="rId15"/>
    <p:sldId id="266" r:id="rId16"/>
    <p:sldId id="264" r:id="rId17"/>
    <p:sldId id="262" r:id="rId18"/>
    <p:sldId id="273" r:id="rId19"/>
    <p:sldId id="274" r:id="rId20"/>
    <p:sldId id="275" r:id="rId21"/>
    <p:sldId id="289" r:id="rId22"/>
    <p:sldId id="281" r:id="rId23"/>
    <p:sldId id="282" r:id="rId24"/>
    <p:sldId id="283" r:id="rId25"/>
    <p:sldId id="284" r:id="rId26"/>
    <p:sldId id="286" r:id="rId27"/>
    <p:sldId id="287" r:id="rId28"/>
    <p:sldId id="302" r:id="rId29"/>
    <p:sldId id="279" r:id="rId30"/>
    <p:sldId id="260" r:id="rId31"/>
    <p:sldId id="28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1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7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31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5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433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88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26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0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2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5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2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2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8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4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8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C9DD9-EAAE-4461-8A81-C8A894295EA4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B70870-E40B-4402-A977-D7D13FFC1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52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a30/0007ab4f-592a64cc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482" y="946673"/>
            <a:ext cx="6253778" cy="46903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041e/0000794d-b43c7211/hello_html_mb458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2" y="2893360"/>
            <a:ext cx="3532540" cy="326465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9345" y="946673"/>
            <a:ext cx="5870089" cy="20327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7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Онлайн-час информации </a:t>
            </a:r>
          </a:p>
          <a:p>
            <a:pPr algn="ctr"/>
            <a:r>
              <a:rPr lang="ru-RU" sz="43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«Молодёжь- поколение энергоэффективных»</a:t>
            </a:r>
            <a:br>
              <a:rPr lang="ru-RU" sz="43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(фестиваль энергосбережения и экологии </a:t>
            </a:r>
            <a:r>
              <a:rPr lang="en-US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20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Вместеярче</a:t>
            </a:r>
            <a:r>
              <a:rPr lang="ru-RU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2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entr.ucoz.org/statia/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71" y="225003"/>
            <a:ext cx="8521263" cy="63909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5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ch86.minsk.edu.by/sm_full.aspx?guid=9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14" y="214117"/>
            <a:ext cx="8858511" cy="66438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2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la.16mb.com/wp-content/uploads/2016/11/3-1024x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71" y="177642"/>
            <a:ext cx="8687211" cy="65154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70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vileyka.minsk-region.by/nfiles/000117_192822_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vileyka.minsk-region.by/nfiles/000117_192822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58" y="273804"/>
            <a:ext cx="8556599" cy="64174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84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edyal.ru/resource/userfiles/picture/1/ac3c576126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94" y="42893"/>
            <a:ext cx="9098656" cy="68151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ch86.minsk.edu.by/sm_full.aspx?guid=94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98" y="157637"/>
            <a:ext cx="8754519" cy="656589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8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rhivurokov.ru/kopilka/up/html/2016/12/05/k_584577ac971a2/366048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72" y="251768"/>
            <a:ext cx="8585983" cy="643948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5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schetchikah.ru/wp-content/uploads/2017/03/kak-ekonomit-gaz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22" y="218299"/>
            <a:ext cx="8731014" cy="65482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8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nefakt.info/wp-content/uploads/2014/09/kak-jekonomit-jelektrojenergiju-v-dome-sovety-v_3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60" y="225911"/>
            <a:ext cx="8341870" cy="64653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7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efakt.info/wp-content/uploads/2014/09/kak-jekonomit-jelektrojenergiju-v-dome-sovety-v_4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71" y="199868"/>
            <a:ext cx="8838789" cy="64591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6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age.jimcdn.com/app/cms/image/transf/none/path/s5670407b54a95c23/image/i1baa9378bc3d94ce/version/1415715134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38" y="2211601"/>
            <a:ext cx="10226047" cy="34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6327" y="673257"/>
            <a:ext cx="1024935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1.Международный день энергосбережения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48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nefakt.info/wp-content/uploads/2014/09/kak-jekonomit-jelektrojenergiju-v-dome-sovety-v_5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11" y="124624"/>
            <a:ext cx="8698253" cy="66311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2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424871" y="2719091"/>
            <a:ext cx="8928925" cy="23812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к видеоролику: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 каких проблемах человечества говорится в видеоролике?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Сколько электроэнергии тратиться впустую только за один просмотр видеоролика?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Какие можно было бы предложить альтернативы по сбережению энергии?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196" y="321922"/>
            <a:ext cx="105156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3.Альтернативная энергетика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80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01" y="296802"/>
            <a:ext cx="8452515" cy="633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92639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52" y="89063"/>
            <a:ext cx="8858312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66276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75" y="153610"/>
            <a:ext cx="8786874" cy="65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82537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88" y="152277"/>
            <a:ext cx="8885816" cy="661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82905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95" y="243141"/>
            <a:ext cx="8792433" cy="65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50421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13" y="235781"/>
            <a:ext cx="8635396" cy="647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17755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7915" y="1365729"/>
            <a:ext cx="10176734" cy="35963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Каждый год в последнюю субботу марта миллионы людей выключают свет на час.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Акция «Час Земли»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это символ бережного отношения к природе, заботы об ограниченных ресурсах нашей планеты.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134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государствах, в частных домах и на государственных объектах люди на целый час выключали электроэнергию.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Париже погасла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Эйфелева башня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 Лондоне – крупнейшее в мире колесо обозрения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«Лондонский глаз»,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Нью-Йорке – площадь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Таймс-сквер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 Пекине – гигантский стадион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«Птичье гнездо»,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также более семидесяти объектов в Москве: «потухли»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здания Мэрии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МГУ, на всех московских «высотках», башне на Шаболовке, всём Новом Арбате, Киевском вокзале, дворце спорта в Лужниках, на эстакадах и мостах.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Кроме столицы акцию поддержали еще тридцать российских городов. 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://chesmasz.ru/media/k2/items/cache/e412d8c340fee3729deb11bde45f02dd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62" y="5167551"/>
            <a:ext cx="1601302" cy="12009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7915" y="701945"/>
            <a:ext cx="4595309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4263" y="5290985"/>
            <a:ext cx="869038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хотите и вы поучаствовать в акции «Час Земли»?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44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ymn2.bobruisk.edu.by/ru/sm_full.aspx?guid=75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53" y="305556"/>
            <a:ext cx="8528610" cy="63964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6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651221" y="2421294"/>
            <a:ext cx="8304082" cy="23812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Вопросы: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 какие цели расходуется электроэнергия дома?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Как вы думаете, как можно сэкономить электроэнергию в домашних условиях?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Почему в последнее время вопросы экономии энергии стали особенно актуальными?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6" name="Picture 6" descr="https://ds04.infourok.ru/uploads/ex/041e/0000794d-b43c7211/hello_html_457ccd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7" y="997812"/>
            <a:ext cx="1570616" cy="15706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lah.rkolyshley.pnzreg.ru/files/lach_kolyshley_pnzreg_ru/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972" y="4157061"/>
            <a:ext cx="1586675" cy="24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98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edyal.ru/resource/userfiles/picture/1/85e859f1d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16" y="225911"/>
            <a:ext cx="8828873" cy="66130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1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ilestored.narod.ru/Picture/Files/Fon_Cliparts/ClipartsFiles/Big/glob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96" y="1595938"/>
            <a:ext cx="6954465" cy="498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1635161" y="623081"/>
            <a:ext cx="10122948" cy="78617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0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im.org.ru/wp-content/uploads/2016/04/b82f207d6164d54e1af8aec5a60e1d07-1024x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96" y="179155"/>
            <a:ext cx="8797550" cy="65981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1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amelectrik.ru/wp-content/uploads/2015/01/sravnenije-l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28" y="1495313"/>
            <a:ext cx="6147449" cy="5099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6327" y="673257"/>
            <a:ext cx="1024935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Домашняя экономика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1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404content.com/1/44/8F/470263745521648804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298347"/>
            <a:ext cx="8585578" cy="6296092"/>
          </a:xfrm>
          <a:prstGeom prst="rect">
            <a:avLst/>
          </a:prstGeom>
          <a:noFill/>
          <a:ln w="76200">
            <a:solidFill>
              <a:srgbClr val="96944A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2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adybox.info/wp-content/uploads/2016/01/17-01-16-foto-700x504-2-681x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1" y="392736"/>
            <a:ext cx="8574246" cy="61694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edyal.ru/resource/userfiles/picture/1/f8db700682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00" y="290456"/>
            <a:ext cx="8502441" cy="63685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3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hefsfood.ru/hadqided/45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14" y="268941"/>
            <a:ext cx="8498542" cy="63739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5696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257</TotalTime>
  <Words>257</Words>
  <Application>Microsoft Office PowerPoint</Application>
  <PresentationFormat>Широкоэкранный</PresentationFormat>
  <Paragraphs>23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Библиотека</cp:lastModifiedBy>
  <cp:revision>30</cp:revision>
  <dcterms:created xsi:type="dcterms:W3CDTF">2017-09-14T15:41:02Z</dcterms:created>
  <dcterms:modified xsi:type="dcterms:W3CDTF">2021-08-02T12:54:49Z</dcterms:modified>
</cp:coreProperties>
</file>