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6" r:id="rId2"/>
    <p:sldId id="317" r:id="rId3"/>
    <p:sldId id="318" r:id="rId4"/>
    <p:sldId id="321" r:id="rId5"/>
    <p:sldId id="319" r:id="rId6"/>
    <p:sldId id="312" r:id="rId7"/>
    <p:sldId id="307" r:id="rId8"/>
    <p:sldId id="32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 190 –лет на сценах театров «Горе от ума» 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А.С. Грибоедова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2021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Его прозрения велики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E233A0-C42B-4166-887F-2860014D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D10D3-EBD8-4F56-A654-43B9E0E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3C7C5-1671-4E60-A9B7-BB3CE8B8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6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7DE9-9421-4FA1-98D6-9EF77F81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8EAFBA-F54F-46B3-9199-7C0129539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06489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EF787-F442-4A07-A1A9-AFFEE324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8836E-234B-473B-BA30-DAEA50BF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5A39E-429D-4B57-8DE4-A1DF891F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5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3CF4C-AB76-4191-99EE-1F1AE08E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92F7C-E352-47B2-ACC0-E72E4894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C8B8B-1F57-4551-B4AF-25D85E3B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6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440" y="2204864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04238-E8C3-45A4-A6D2-1402B0A2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A4EF6-8E74-4943-B193-BD61279B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94CF86-89B0-4A32-B444-88444398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1743</TotalTime>
  <Words>28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Black</vt:lpstr>
      <vt:lpstr>Calibri</vt:lpstr>
      <vt:lpstr>Century Gothic</vt:lpstr>
      <vt:lpstr>Wingdings 2</vt:lpstr>
      <vt:lpstr>Остин</vt:lpstr>
      <vt:lpstr>  190 –лет на сценах театров «Горе от ума»  А.С. Грибоедова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228</cp:revision>
  <dcterms:created xsi:type="dcterms:W3CDTF">2012-04-03T19:36:26Z</dcterms:created>
  <dcterms:modified xsi:type="dcterms:W3CDTF">2021-08-25T12:56:15Z</dcterms:modified>
</cp:coreProperties>
</file>