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96332"/>
            <a:ext cx="8229600" cy="178621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«Нельзя            забывать»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95394" y="661749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Arial Black" panose="020B0A04020102020204" pitchFamily="34" charset="0"/>
              </a:rPr>
              <a:t>Гривенская сельская библиотека 2021 год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5" name="Наталия Власова - Бесла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2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Детям, которых удалось освободить, в первую очередь давали воду, а уж потом еду.</a:t>
            </a:r>
          </a:p>
        </p:txBody>
      </p:sp>
      <p:pic>
        <p:nvPicPr>
          <p:cNvPr id="9218" name="Picture 2" descr="C:\Users\Библиотека\Pictures\183410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78802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Библиотека\Pictures\Beslan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4355976" cy="360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1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14:ripple/>
      </p:transition>
    </mc:Choice>
    <mc:Fallback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52128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tx1"/>
                </a:solidFill>
              </a:rPr>
              <a:t>На место теракта в разрушенную школу несли</a:t>
            </a:r>
          </a:p>
        </p:txBody>
      </p:sp>
      <p:pic>
        <p:nvPicPr>
          <p:cNvPr id="10242" name="Picture 2" descr="C:\Users\Библиотека\Pictures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26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wipe/>
      </p:transition>
    </mc:Choice>
    <mc:Fallback xmlns="">
      <p:transition spd="slow" advClick="0" advTm="7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Библиотека\Pictures\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16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flythrough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Библиотека\Pictures\img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4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mycdn.me/i?r=AzEPZsRbOZEKgBhR0XGMT1RkvqYADTjgXu7wW6HdFhxaaa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75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 dir="r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1 сентября 2004 года, в городе Беслан начиналось как и во всех школах: радостно празднично, был слышен детский смех, первоклашки волновались, ведь впереди 11 лет учёбы…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63284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3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Но в один момент все мысли обрушились… Школу захватили террористы.</a:t>
            </a:r>
          </a:p>
        </p:txBody>
      </p:sp>
      <p:pic>
        <p:nvPicPr>
          <p:cNvPr id="4098" name="Picture 2" descr="C:\Users\Библиотека\Pictures\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98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00">
        <p:cover/>
      </p:transition>
    </mc:Choice>
    <mc:Fallback xmlns="">
      <p:transition spd="slow" advClick="0" advTm="15000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3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pull/>
      </p:transition>
    </mc:Choice>
    <mc:Fallback xmlns="">
      <p:transition spd="slow" advClick="0" advTm="10000"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5746650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FFFF00"/>
                </a:solidFill>
              </a:rPr>
              <a:t>С 1 по 3 сентября заложники не получали ни воду, ни питание. В их адрес раздавались постоянные угрозы. Они понимали, что это террористический акт. В одном из классов боевики сделали расстрельную комнату, где к стенке ставились все, кто не слушался и не выполнял команд террористов.</a:t>
            </a:r>
          </a:p>
        </p:txBody>
      </p:sp>
    </p:spTree>
    <p:extLst>
      <p:ext uri="{BB962C8B-B14F-4D97-AF65-F5344CB8AC3E}">
        <p14:creationId xmlns:p14="http://schemas.microsoft.com/office/powerpoint/2010/main" val="2339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:fade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>На второй день, переговорив с бывшим ингушским президентом, боевики отпустили 26 человек – женщин с грудными детьми.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765890" cy="385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Библиотека\Pictures\29304fa0-0001-0004-0000-000000027217_w1528_r1.4951456310679612_fpx54.83_fpy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91433"/>
            <a:ext cx="465772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5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 fontScale="90000"/>
          </a:bodyPr>
          <a:lstStyle/>
          <a:p>
            <a:r>
              <a:rPr lang="ru-RU" b="0" dirty="0"/>
              <a:t>       </a:t>
            </a:r>
            <a:r>
              <a:rPr lang="ru-RU" dirty="0"/>
              <a:t>Утро третьего дня для террористов стало последним, как и для многих заложников. Все произошло внезапно. Спасатели пошли в школу забирать тела убитых. В это время в спортзале что-то взорвалось. Когда дети убегали через дыру в стене от взрыва, террористы из школы стреляли им в спину. К уцелевшим, уже не обращая никакого внимания на пули, навстречу бежали родственники и военные. Заложников вели, подхватывали</a:t>
            </a:r>
            <a:br>
              <a:rPr lang="ru-RU" dirty="0"/>
            </a:br>
            <a:r>
              <a:rPr lang="ru-RU" dirty="0"/>
              <a:t> на руки и бежали в укрытие.</a:t>
            </a:r>
            <a:br>
              <a:rPr lang="ru-RU" b="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4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000">
        <p14:prism/>
      </p:transition>
    </mc:Choice>
    <mc:Fallback xmlns="">
      <p:transition spd="slow" advClick="0" advTm="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Библиотека\Pictures\KOY20040903G037-1024x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0975"/>
            <a:ext cx="8928992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6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6000">
        <p14:flip dir="r"/>
      </p:transition>
    </mc:Choice>
    <mc:Fallback xmlns="">
      <p:transition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Библиотека\Pictures\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67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gallery dir="l"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167</TotalTime>
  <Words>234</Words>
  <Application>Microsoft Office PowerPoint</Application>
  <PresentationFormat>Экран (4:3)</PresentationFormat>
  <Paragraphs>9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Tw Cen MT</vt:lpstr>
      <vt:lpstr>Паркет</vt:lpstr>
      <vt:lpstr>«Нельзя            забывать»</vt:lpstr>
      <vt:lpstr>1 сентября 2004 года, в городе Беслан начиналось как и во всех школах: радостно празднично, был слышен детский смех, первоклашки волновались, ведь впереди 11 лет учёбы…</vt:lpstr>
      <vt:lpstr>Но в один момент все мысли обрушились… Школу захватили террористы.</vt:lpstr>
      <vt:lpstr>Презентация PowerPoint</vt:lpstr>
      <vt:lpstr>С 1 по 3 сентября заложники не получали ни воду, ни питание. В их адрес раздавались постоянные угрозы. Они понимали, что это террористический акт. В одном из классов боевики сделали расстрельную комнату, где к стенке ставились все, кто не слушался и не выполнял команд террористов.</vt:lpstr>
      <vt:lpstr>На второй день, переговорив с бывшим ингушским президентом, боевики отпустили 26 человек – женщин с грудными детьми.</vt:lpstr>
      <vt:lpstr>       Утро третьего дня для террористов стало последним, как и для многих заложников. Все произошло внезапно. Спасатели пошли в школу забирать тела убитых. В это время в спортзале что-то взорвалось. Когда дети убегали через дыру в стене от взрыва, террористы из школы стреляли им в спину. К уцелевшим, уже не обращая никакого внимания на пули, навстречу бежали родственники и военные. Заложников вели, подхватывали  на руки и бежали в укрытие. </vt:lpstr>
      <vt:lpstr>Презентация PowerPoint</vt:lpstr>
      <vt:lpstr>Презентация PowerPoint</vt:lpstr>
      <vt:lpstr>Детям, которых удалось освободить, в первую очередь давали воду, а уж потом еду.</vt:lpstr>
      <vt:lpstr>На место теракта в разрушенную школу несли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Беслан:  три трагических дня сентября</dc:title>
  <dc:creator>Библиотека</dc:creator>
  <cp:lastModifiedBy>Библиотека</cp:lastModifiedBy>
  <cp:revision>21</cp:revision>
  <dcterms:created xsi:type="dcterms:W3CDTF">2020-09-01T08:52:40Z</dcterms:created>
  <dcterms:modified xsi:type="dcterms:W3CDTF">2021-09-01T07:49:44Z</dcterms:modified>
</cp:coreProperties>
</file>