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6" r:id="rId2"/>
    <p:sldId id="326" r:id="rId3"/>
    <p:sldId id="309" r:id="rId4"/>
    <p:sldId id="322" r:id="rId5"/>
    <p:sldId id="320" r:id="rId6"/>
    <p:sldId id="308" r:id="rId7"/>
    <p:sldId id="334" r:id="rId8"/>
    <p:sldId id="335" r:id="rId9"/>
    <p:sldId id="336" r:id="rId10"/>
    <p:sldId id="337" r:id="rId11"/>
    <p:sldId id="330" r:id="rId12"/>
    <p:sldId id="333" r:id="rId13"/>
    <p:sldId id="324" r:id="rId14"/>
    <p:sldId id="338" r:id="rId15"/>
    <p:sldId id="33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70DD73-5215-4ACE-97C4-751D882DCBB0}">
          <p14:sldIdLst>
            <p14:sldId id="266"/>
            <p14:sldId id="326"/>
          </p14:sldIdLst>
        </p14:section>
        <p14:section name="Раздел без заголовка" id="{6DB7A66A-D5E5-4113-A7C3-1492A64FE110}">
          <p14:sldIdLst>
            <p14:sldId id="309"/>
            <p14:sldId id="322"/>
            <p14:sldId id="320"/>
            <p14:sldId id="308"/>
            <p14:sldId id="334"/>
            <p14:sldId id="335"/>
            <p14:sldId id="336"/>
            <p14:sldId id="337"/>
            <p14:sldId id="330"/>
            <p14:sldId id="333"/>
            <p14:sldId id="324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3633" y="1587653"/>
            <a:ext cx="3677441" cy="2273395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Библиографи-ческий</a:t>
            </a:r>
            <a:r>
              <a:rPr lang="ru-RU" b="1" dirty="0">
                <a:solidFill>
                  <a:srgbClr val="FF0000"/>
                </a:solidFill>
              </a:rPr>
              <a:t> обзор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Гривенская сельская библиотека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2021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4630"/>
            <a:ext cx="360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Дорога к здоровью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Библиотека\Pictures\u21856-1000x1000.jpg">
            <a:extLst>
              <a:ext uri="{FF2B5EF4-FFF2-40B4-BE49-F238E27FC236}">
                <a16:creationId xmlns:a16="http://schemas.microsoft.com/office/drawing/2014/main" id="{322118E0-312A-406C-A8B0-3B70017B8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914"/>
          <a:stretch/>
        </p:blipFill>
        <p:spPr bwMode="auto">
          <a:xfrm>
            <a:off x="179512" y="188640"/>
            <a:ext cx="4165600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152993"/>
            <a:ext cx="4536504" cy="569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Мартынов С.М. Овощи + фрукты + ягоды = здоровье.- М., Просвещение, 1993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Это книга беседы врача-педиатра о питании детей.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Книга для родителей и детей.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Как сделать, чтобы пища ребёнка была не только полезной, но и целебной? На этот вопрос отвечает автор книги - врач-педиатр, много лет занимающийся проблемой оздоровления детей.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Используя интересные научные данные, он рассказывает о целебных свойствах овощей и фруктов, даёт рецепты блюд.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Книга предназначена не только взрослым, но и детям, так как содержит и занимательный материал, обращённый непосредственно к ним</a:t>
            </a:r>
            <a:endParaRPr lang="ru-RU" sz="1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Библиотека\Pictures\420805_martynov_s_m_i_dr_ovoshchi_frukty_jagody_zdoro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b="1401"/>
          <a:stretch/>
        </p:blipFill>
        <p:spPr bwMode="auto">
          <a:xfrm>
            <a:off x="251520" y="692696"/>
            <a:ext cx="3855704" cy="55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5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Health_May_2014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888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528" y="675169"/>
            <a:ext cx="439292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"Здоровье" – это первый и главный российский журнал о здоровом образе жизни. Издается ежемесячно с января 1955 года. Сегодня «Здоровье» – яркий и интересный журнал о том, как достичь физического и эмоционального благополучия, не болеть, всегда сохранять прекрасную форму и высокий жизненный тонус. Мы считаем, что здоровье – это ключ к удовольствиям, а забота о себе – важная и приятная часть жизни. Красота, </a:t>
            </a:r>
            <a:r>
              <a:rPr lang="ru-RU" dirty="0" err="1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antiage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 полезная еда, фитнес, здоровые привычки, психология, новейшие медицинские открытия, детское здоровье – вот основные темы, которые интересуют нас и наших читателей.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37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568000" cy="603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00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\Pictures\Картинки-со-всемирным-днем-__здоровья-открытки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26074" r="2668" b="2074"/>
          <a:stretch/>
        </p:blipFill>
        <p:spPr bwMode="auto">
          <a:xfrm>
            <a:off x="487680" y="332656"/>
            <a:ext cx="8412480" cy="63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4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76872"/>
            <a:ext cx="8136904" cy="344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Эти и многие другие книги вы сможете взять в Гривенской сельской библиотеке. Ждём вас дорогие читатели!</a:t>
            </a:r>
            <a:endParaRPr lang="ru-RU" sz="32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518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ochesh-byt-zdorovym-bud-im--65468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71500"/>
            <a:ext cx="8543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22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90888"/>
            <a:ext cx="7024744" cy="10699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b="1" dirty="0">
                <a:solidFill>
                  <a:srgbClr val="0000CC"/>
                </a:solidFill>
                <a:latin typeface="Monotype Corsiva" pitchFamily="66" charset="0"/>
              </a:rPr>
              <a:t>это бесценный дар, который преподносит человеку природа. Без него очень трудно сделать жизнь интересной и счастливой. Но как часто мы растрачиваем этот дар попусту, забывая, что потерять здоровье легко, а вот вернуть его очень и очень трудно.</a:t>
            </a:r>
          </a:p>
          <a:p>
            <a:r>
              <a:rPr lang="ru-RU" altLang="ru-RU" b="1" dirty="0">
                <a:solidFill>
                  <a:srgbClr val="0000CC"/>
                </a:solidFill>
                <a:latin typeface="Monotype Corsiva" pitchFamily="66" charset="0"/>
              </a:rPr>
              <a:t>              Необходимо постоянно заботиться о своем здоровье, вести здоровый образ жизни - это такой способ жизни людей, который обеспечивает им сохранение и укрепление здоровья.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80" y="872864"/>
            <a:ext cx="4968424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70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39700"/>
            <a:ext cx="8096250" cy="62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65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7272924" cy="4707885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0000"/>
                </a:solidFill>
                <a:latin typeface="Verdana"/>
                <a:ea typeface="Times New Roman"/>
                <a:cs typeface="Tahoma"/>
              </a:rPr>
              <a:t>Если человек сам следит за своим здоровьем, то трудно найти врача, который знал бы лучше полезное для его здоровья, чем он сам.</a:t>
            </a:r>
            <a:br>
              <a:rPr lang="ru-RU" sz="4000" dirty="0">
                <a:solidFill>
                  <a:srgbClr val="94C600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dirty="0">
                <a:solidFill>
                  <a:srgbClr val="94C600"/>
                </a:solidFill>
                <a:latin typeface="Calibri"/>
                <a:ea typeface="Calibri"/>
                <a:cs typeface="Times New Roman"/>
              </a:rPr>
              <a:t>                                </a:t>
            </a:r>
            <a:r>
              <a:rPr lang="ru-RU" sz="3600" b="1" dirty="0">
                <a:solidFill>
                  <a:srgbClr val="000000"/>
                </a:solidFill>
                <a:latin typeface="Verdana"/>
                <a:ea typeface="Times New Roman"/>
                <a:cs typeface="Tahoma"/>
              </a:rPr>
              <a:t>Сократ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47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0218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68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2048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00CC"/>
                </a:solidFill>
                <a:latin typeface="Monotype Corsiva" pitchFamily="66" charset="0"/>
              </a:rPr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067327"/>
            <a:ext cx="7740352" cy="496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800" b="1" dirty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Уважаемые читатели  мы познакомим вас с книгами и журналами о Здоровье и здоровом образе жизни</a:t>
            </a:r>
            <a:endParaRPr lang="ru-RU" sz="3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 </a:t>
            </a:r>
            <a:endParaRPr lang="ru-RU" sz="16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u21856-1000x1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914"/>
          <a:stretch/>
        </p:blipFill>
        <p:spPr bwMode="auto">
          <a:xfrm>
            <a:off x="683568" y="560028"/>
            <a:ext cx="4165600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050400"/>
            <a:ext cx="3744416" cy="569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Книга Спорт. Лучшая энциклопедия в картинках для малышей.  – Москва, РОСМЭН, 2015.</a:t>
            </a:r>
            <a:endParaRPr lang="ru-RU" sz="1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Эта яркая красочная энциклопедия о спорте. Из неё дети  познакомятся    с разными видами   спорта: лёгкая атлетика, гимнастика художественная и спортивная, есть игры в мяч на воздухе, а есть игры в мяч в зале, есть водный спорт - в воду, в воде и под водой, есть лыжный спорт и многие другие виды спорта. Взяв домой эту книгу  вы познакомите своего ребёнка  со всеми видами спорта, а где спорт, там здоровье.</a:t>
            </a:r>
            <a:endParaRPr lang="ru-RU" sz="1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852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211513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2108639"/>
            <a:ext cx="4824536" cy="314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Книга Кук М. 101 упражнение для юных футболистов. Возраст 7-11 лет. 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Эта книга известного английского специалиста Малькольма Кука представляет большой интерес для широкого круга читателей – не только юных футболистов, но и тренеров ,  преподавателей физкультуры, а также для родителей юных футболистов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527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6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" y="-99392"/>
            <a:ext cx="4391552" cy="69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9464" y="2108639"/>
            <a:ext cx="4501008" cy="314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Книга Н. Коростылёва. 50 уроков здоровья для больших и маленьких.</a:t>
            </a: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Это удивительна книга, она краткий учебник здоровья не только для ваших детей, но и для вас уважаемые  родители. Готовы ли вы 20 минут в день уделять здоровью своих детей? Если да, купите эту книжку, но её можно  взять в библиотеке. </a:t>
            </a:r>
            <a:endParaRPr lang="ru-RU" sz="14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2772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1785</TotalTime>
  <Words>567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Calibri</vt:lpstr>
      <vt:lpstr>Century Gothic</vt:lpstr>
      <vt:lpstr>Helvetica</vt:lpstr>
      <vt:lpstr>Monotype Corsiva</vt:lpstr>
      <vt:lpstr>Times New Roman</vt:lpstr>
      <vt:lpstr>Verdana</vt:lpstr>
      <vt:lpstr>Wingdings 2</vt:lpstr>
      <vt:lpstr>Остин</vt:lpstr>
      <vt:lpstr>Библиографи-ческий обзор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280</cp:revision>
  <dcterms:created xsi:type="dcterms:W3CDTF">2012-04-03T19:36:26Z</dcterms:created>
  <dcterms:modified xsi:type="dcterms:W3CDTF">2021-09-09T08:00:22Z</dcterms:modified>
</cp:coreProperties>
</file>