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0" r:id="rId5"/>
    <p:sldId id="261" r:id="rId6"/>
    <p:sldId id="262" r:id="rId7"/>
    <p:sldId id="273" r:id="rId8"/>
    <p:sldId id="259" r:id="rId9"/>
    <p:sldId id="274" r:id="rId10"/>
    <p:sldId id="276" r:id="rId11"/>
    <p:sldId id="275" r:id="rId12"/>
    <p:sldId id="278" r:id="rId13"/>
    <p:sldId id="279" r:id="rId14"/>
    <p:sldId id="281" r:id="rId15"/>
    <p:sldId id="282" r:id="rId16"/>
    <p:sldId id="286" r:id="rId17"/>
    <p:sldId id="287" r:id="rId18"/>
    <p:sldId id="296" r:id="rId19"/>
    <p:sldId id="292" r:id="rId20"/>
    <p:sldId id="293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DB95-2005-4DE1-9393-388A3222F2A6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05714-D143-444E-9164-93A4033CB3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9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DB95-2005-4DE1-9393-388A3222F2A6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05714-D143-444E-9164-93A4033CB3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28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DB95-2005-4DE1-9393-388A3222F2A6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05714-D143-444E-9164-93A4033CB3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DB95-2005-4DE1-9393-388A3222F2A6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05714-D143-444E-9164-93A4033CB3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DB95-2005-4DE1-9393-388A3222F2A6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05714-D143-444E-9164-93A4033CB3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56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DB95-2005-4DE1-9393-388A3222F2A6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05714-D143-444E-9164-93A4033CB3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7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DB95-2005-4DE1-9393-388A3222F2A6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05714-D143-444E-9164-93A4033CB3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7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DB95-2005-4DE1-9393-388A3222F2A6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05714-D143-444E-9164-93A4033CB3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6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DB95-2005-4DE1-9393-388A3222F2A6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05714-D143-444E-9164-93A4033CB3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DB95-2005-4DE1-9393-388A3222F2A6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05714-D143-444E-9164-93A4033CB3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7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DB95-2005-4DE1-9393-388A3222F2A6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05714-D143-444E-9164-93A4033CB3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98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EDB95-2005-4DE1-9393-388A3222F2A6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05714-D143-444E-9164-93A4033CB3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8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Что такое здоровый образ жиз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5240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548680"/>
            <a:ext cx="752432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CC0000"/>
                </a:solidFill>
                <a:latin typeface="Times New Roman"/>
              </a:rPr>
              <a:t>«Ещё раз о здоровье»</a:t>
            </a:r>
          </a:p>
          <a:p>
            <a:r>
              <a:rPr lang="ru-RU" sz="1400" b="1" dirty="0">
                <a:solidFill>
                  <a:srgbClr val="CC0000"/>
                </a:solidFill>
                <a:latin typeface="Times New Roman"/>
              </a:rPr>
              <a:t>Гривенская сельская </a:t>
            </a:r>
            <a:r>
              <a:rPr lang="ru-RU" sz="1400" b="1" dirty="0" err="1">
                <a:solidFill>
                  <a:srgbClr val="CC0000"/>
                </a:solidFill>
                <a:latin typeface="Times New Roman"/>
              </a:rPr>
              <a:t>библи</a:t>
            </a:r>
            <a:endParaRPr lang="ru-RU" sz="1400" b="1" dirty="0">
              <a:solidFill>
                <a:srgbClr val="CC0000"/>
              </a:solidFill>
              <a:latin typeface="Times New Roman"/>
            </a:endParaRPr>
          </a:p>
          <a:p>
            <a:pPr algn="ctr"/>
            <a:r>
              <a:rPr lang="ru-RU" sz="2400" b="1" dirty="0">
                <a:solidFill>
                  <a:srgbClr val="CC0000"/>
                </a:solidFill>
                <a:latin typeface="Times New Roman"/>
              </a:rPr>
              <a:t>Гривенская сельская библиотека,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latin typeface="Times New Roman"/>
              </a:rPr>
              <a:t>2021</a:t>
            </a:r>
          </a:p>
          <a:p>
            <a:pPr algn="ctr"/>
            <a:endParaRPr lang="ru-RU" sz="2400" b="1" dirty="0">
              <a:solidFill>
                <a:srgbClr val="CC0000"/>
              </a:solidFill>
            </a:endParaRPr>
          </a:p>
        </p:txBody>
      </p:sp>
      <p:pic>
        <p:nvPicPr>
          <p:cNvPr id="1027" name="Picture 3" descr="ЗО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2" y="1504950"/>
            <a:ext cx="8074378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46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Администратор\Desktop\ррп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764704"/>
            <a:ext cx="5459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</a:rPr>
              <a:t>Личная гигиена</a:t>
            </a:r>
          </a:p>
        </p:txBody>
      </p:sp>
      <p:pic>
        <p:nvPicPr>
          <p:cNvPr id="8194" name="Picture 2" descr="F:\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82949"/>
            <a:ext cx="379842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истратор\AppData\Local\Temp\Temp1_detki.zip\Детки\0_62120_76ee2011_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924323"/>
            <a:ext cx="4131954" cy="493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9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Администратор\Desktop\ррп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100" cy="683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548680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</a:rPr>
              <a:t>Избегайте стрессов </a:t>
            </a:r>
          </a:p>
        </p:txBody>
      </p:sp>
      <p:pic>
        <p:nvPicPr>
          <p:cNvPr id="2051" name="Picture 3" descr="F:\30561461-worker-being-stressed-out-by-noisy-colleagues-and-too-much-work-Stock-V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51" y="1916832"/>
            <a:ext cx="5659761" cy="419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38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Администратор\Desktop\ррп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59" y="332656"/>
            <a:ext cx="79928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Верно ли, что жвачка сохраняет  зубы?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3244334"/>
            <a:ext cx="2088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/>
              <a:t>Нет</a:t>
            </a:r>
          </a:p>
        </p:txBody>
      </p:sp>
      <p:pic>
        <p:nvPicPr>
          <p:cNvPr id="11266" name="Picture 2" descr="F:\i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64" y="2931334"/>
            <a:ext cx="4538874" cy="34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0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Desktop\ррп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0"/>
            <a:ext cx="9323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548681"/>
            <a:ext cx="81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Верно ли, что шоколадные батончики входят в пятерку самых вредных продуктов питания?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H="1" flipV="1">
            <a:off x="7308304" y="4213829"/>
            <a:ext cx="1512168" cy="83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prstClr val="black"/>
                </a:solidFill>
              </a:rPr>
              <a:t>Да</a:t>
            </a:r>
          </a:p>
        </p:txBody>
      </p:sp>
      <p:pic>
        <p:nvPicPr>
          <p:cNvPr id="10242" name="Picture 2" descr="F:\i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93224"/>
            <a:ext cx="5135641" cy="34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73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истратор\Desktop\ррп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908720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Правда ли, что бананы поднимают настроение?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80312" y="3013502"/>
            <a:ext cx="1368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prstClr val="black"/>
                </a:solidFill>
              </a:rPr>
              <a:t>Да</a:t>
            </a:r>
          </a:p>
        </p:txBody>
      </p:sp>
      <p:pic>
        <p:nvPicPr>
          <p:cNvPr id="14338" name="Picture 2" descr="F:\i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18" y="2780928"/>
            <a:ext cx="6016387" cy="376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77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истратор\Desktop\ррп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Верно ли, что морковь замедляет процесс старения организма?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20272" y="3013502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prstClr val="black"/>
                </a:solidFill>
              </a:rPr>
              <a:t>Да</a:t>
            </a:r>
          </a:p>
        </p:txBody>
      </p:sp>
      <p:pic>
        <p:nvPicPr>
          <p:cNvPr id="12290" name="Picture 2" descr="F:\i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" y="2405062"/>
            <a:ext cx="5785962" cy="36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9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дминистратор\Desktop\ррп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836712"/>
            <a:ext cx="7920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Правда ли, что «совы» любят работать по утрам?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3013502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prstClr val="black"/>
                </a:solidFill>
              </a:rPr>
              <a:t>Нет</a:t>
            </a:r>
          </a:p>
        </p:txBody>
      </p:sp>
      <p:pic>
        <p:nvPicPr>
          <p:cNvPr id="1026" name="Picture 2" descr="F:\1_52550f7a6dc5552550f7a6dc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68" y="2625152"/>
            <a:ext cx="2796856" cy="419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11088726-Office-worker-a-sleep-at-his-desk--Stock-Vec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4" y="3709307"/>
            <a:ext cx="2843966" cy="29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82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дминистратор\Desktop\ррп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797511"/>
            <a:ext cx="76328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Правда ли, что недостаток солнца вызывает депрессию?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24328" y="3013502"/>
            <a:ext cx="144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prstClr val="black"/>
                </a:solidFill>
              </a:rPr>
              <a:t>Да</a:t>
            </a:r>
          </a:p>
        </p:txBody>
      </p:sp>
      <p:pic>
        <p:nvPicPr>
          <p:cNvPr id="4098" name="Picture 2" descr="F:\beautiful-illustration-sun-smiled-cute-cloud-133278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8" y="2492896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i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14776"/>
            <a:ext cx="2738400" cy="27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9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Администратор\Desktop\ррп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784"/>
            <a:ext cx="9144000" cy="69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32657"/>
            <a:ext cx="85689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Верно ли, что молодому растущему организму еженедельно требуется 30 видов разнообразных продуктов?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12360" y="2852936"/>
            <a:ext cx="936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prstClr val="black"/>
                </a:solidFill>
              </a:rPr>
              <a:t>Да</a:t>
            </a:r>
          </a:p>
        </p:txBody>
      </p:sp>
      <p:pic>
        <p:nvPicPr>
          <p:cNvPr id="15362" name="Picture 2" descr="F:\i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4" y="3683932"/>
            <a:ext cx="3977805" cy="29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F:\i (1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98" y="3985910"/>
            <a:ext cx="3860504" cy="256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15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дминистратор\Desktop\ррп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620688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 Согласны ли вы, что стресс полезен для здоровья?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3013502"/>
            <a:ext cx="1656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prstClr val="black"/>
                </a:solidFill>
              </a:rPr>
              <a:t>Нет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4017963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94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Что такое здоровый образ жиз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20882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  <a:latin typeface="Georgia" pitchFamily="18" charset="0"/>
                <a:ea typeface="+mj-ea"/>
                <a:cs typeface="+mj-cs"/>
              </a:rPr>
              <a:t>«Ваше здоровье – самое ценное, что у вас есть. На всю жизнь вам дается только один организм».</a:t>
            </a:r>
            <a:r>
              <a:rPr lang="ru-RU" b="1" dirty="0">
                <a:solidFill>
                  <a:srgbClr val="FFFF00"/>
                </a:solidFill>
                <a:latin typeface="Georgia" pitchFamily="18" charset="0"/>
              </a:rPr>
              <a:t> </a:t>
            </a:r>
          </a:p>
          <a:p>
            <a:pPr marL="0" indent="0" algn="r">
              <a:buNone/>
            </a:pPr>
            <a:r>
              <a:rPr lang="ru-RU" b="1" dirty="0">
                <a:solidFill>
                  <a:srgbClr val="FFFF00"/>
                </a:solidFill>
                <a:latin typeface="Georgia" pitchFamily="18" charset="0"/>
              </a:rPr>
              <a:t>Гиппократ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4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Администратор\Desktop\ррп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44"/>
            <a:ext cx="9144000" cy="688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548680"/>
            <a:ext cx="78488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Согласны ли вы, что картофельные чипсы полезны для здоровья?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20272" y="3013502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prstClr val="black"/>
                </a:solidFill>
              </a:rPr>
              <a:t>Нет</a:t>
            </a:r>
          </a:p>
        </p:txBody>
      </p:sp>
      <p:pic>
        <p:nvPicPr>
          <p:cNvPr id="18434" name="Picture 2" descr="F:\i (1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8" y="2895601"/>
            <a:ext cx="6065305" cy="341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9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лл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9991"/>
            <a:ext cx="5040560" cy="621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3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истратор\Desktop\лл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1340768"/>
            <a:ext cx="42031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FFFF00"/>
                </a:solidFill>
              </a:rPr>
              <a:t>ЗДОРОВЬЕ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448764"/>
            <a:ext cx="4032448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физическое,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душевное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социальное.</a:t>
            </a:r>
            <a:endParaRPr lang="ru-RU" sz="3200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313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лл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9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548681"/>
            <a:ext cx="64442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latin typeface="Times New Roman"/>
                <a:ea typeface="Times New Roman"/>
              </a:rPr>
              <a:t>Здоровый образ жизни – </a:t>
            </a:r>
          </a:p>
          <a:p>
            <a:r>
              <a:rPr lang="ru-RU" sz="4400" b="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/>
                <a:ea typeface="Times New Roman"/>
              </a:rPr>
              <a:t>это способ жизнедеятельности, направленный на полное изменение прежних привычек, касающихся еды, режима физической активности и отдыха.</a:t>
            </a:r>
            <a:br>
              <a:rPr lang="ru-RU" sz="36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3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дминистратор\Desktop\лл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00600" cy="4738538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FF00"/>
                </a:solidFill>
              </a:rPr>
              <a:t>Здоровый образ жизни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должен нравиться</a:t>
            </a:r>
          </a:p>
        </p:txBody>
      </p:sp>
    </p:spTree>
    <p:extLst>
      <p:ext uri="{BB962C8B-B14F-4D97-AF65-F5344CB8AC3E}">
        <p14:creationId xmlns:p14="http://schemas.microsoft.com/office/powerpoint/2010/main" val="322220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C:\Users\Администратор\Desktop\ррп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00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54868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4800" b="1" dirty="0">
                <a:solidFill>
                  <a:srgbClr val="FFFF00"/>
                </a:solidFill>
              </a:rPr>
              <a:t>Избавляемся от вредных привычек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F:\b9446a1f9fa020996b29cbb85a74fa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6" y="3068960"/>
            <a:ext cx="444521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i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06" y="2420888"/>
            <a:ext cx="4608940" cy="259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53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дминистратор\Desktop\ррп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476672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Режим дня</a:t>
            </a:r>
          </a:p>
        </p:txBody>
      </p:sp>
      <p:pic>
        <p:nvPicPr>
          <p:cNvPr id="20482" name="Picture 2" descr="F:\rezhim_dn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4232484" cy="399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F:\Wdzg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04" y="1723662"/>
            <a:ext cx="4265683" cy="444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Администратор\Desktop\ррп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0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Правильное и здоровое    </a:t>
            </a:r>
            <a:r>
              <a:rPr lang="ru-RU" sz="6600" b="1" dirty="0">
                <a:solidFill>
                  <a:srgbClr val="FFFF00"/>
                </a:solidFill>
              </a:rPr>
              <a:t>питание</a:t>
            </a:r>
          </a:p>
        </p:txBody>
      </p:sp>
      <p:pic>
        <p:nvPicPr>
          <p:cNvPr id="16386" name="Picture 2" descr="F:\i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21" y="2420888"/>
            <a:ext cx="798535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58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Администратор\Desktop\ррп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5" y="980728"/>
            <a:ext cx="67687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</a:rPr>
              <a:t>Физическая активность</a:t>
            </a:r>
          </a:p>
        </p:txBody>
      </p:sp>
      <p:pic>
        <p:nvPicPr>
          <p:cNvPr id="7170" name="Picture 2" descr="F: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58" y="4221088"/>
            <a:ext cx="2918238" cy="252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\Desktop\Гайдара\Новая папка (8)\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6" y="2007665"/>
            <a:ext cx="2808313" cy="565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79488"/>
            <a:ext cx="3347864" cy="243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13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197</Words>
  <Application>Microsoft Office PowerPoint</Application>
  <PresentationFormat>Экран (4:3)</PresentationFormat>
  <Paragraphs>37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Здоровый образ жизни  должен нравиться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Библиотека</cp:lastModifiedBy>
  <cp:revision>21</cp:revision>
  <dcterms:created xsi:type="dcterms:W3CDTF">2016-03-16T06:59:21Z</dcterms:created>
  <dcterms:modified xsi:type="dcterms:W3CDTF">2021-10-18T01:24:10Z</dcterms:modified>
</cp:coreProperties>
</file>