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3" r:id="rId3"/>
    <p:sldId id="267" r:id="rId4"/>
    <p:sldId id="269" r:id="rId5"/>
    <p:sldId id="272" r:id="rId6"/>
    <p:sldId id="268" r:id="rId7"/>
    <p:sldId id="27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5862C-B83C-4334-A117-B33FC2FC52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3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3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9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95D8-698B-4FC9-A3FC-15CD73519F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6282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D87E8-186C-4AE1-AC65-27509C09D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2262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4F35-3067-449A-86B1-0A11E18FE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8677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42CFA-B04F-4671-AB2F-C9B9AD8FD8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6195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B917-795B-41E4-997D-E4454B101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5542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5AF6-9BEE-446D-89BC-5F7496215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8096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C5CC6-F200-47A7-A952-6D2FE18788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054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39179-B868-4B35-A1CD-9748ACBD1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808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B91AA-8584-4A27-99C2-563E37E82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4776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9AAC-F627-459A-B751-70AB347E80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6550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E03C0D-D492-4E38-8A5F-7B54E49AD9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" y="84226"/>
            <a:ext cx="9071790" cy="677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029200"/>
            <a:ext cx="8712968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i="1" dirty="0"/>
              <a:t>        </a:t>
            </a:r>
            <a:r>
              <a:rPr lang="ru-RU" altLang="ru-RU" sz="2400" i="1" dirty="0">
                <a:latin typeface="Arial" charset="0"/>
              </a:rPr>
              <a:t>Праздник призван напомнить о том, что мы - россияне, принадлежащие к разным социальным группам, национальностям и вероисповеданиям – единый народ с общей исторической судьбой и общим будущим.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038600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981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65760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4038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4419600"/>
            <a:ext cx="8784976" cy="2057400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effectLst/>
              </a:rPr>
              <a:t>           </a:t>
            </a:r>
            <a:r>
              <a:rPr lang="ru-RU" altLang="ru-RU" sz="2400" dirty="0">
                <a:effectLst/>
                <a:latin typeface="Arial" charset="0"/>
              </a:rPr>
              <a:t>Этот праздник установлен в память о событиях 4 ноября 1612 года, когда воины народного ополчения под предводительством Кузьмы Минина и Дмитрия Пожарского штурмом взяли Китай-город, освободив Москву от польских захватчиков, продемонстрировав образец героизма и сплоченности всего народа.</a:t>
            </a:r>
          </a:p>
          <a:p>
            <a:pPr algn="ctr"/>
            <a:endParaRPr lang="ru-RU" altLang="ru-RU" sz="2400" dirty="0">
              <a:latin typeface="Arial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9186"/>
          <a:stretch>
            <a:fillRect/>
          </a:stretch>
        </p:blipFill>
        <p:spPr bwMode="auto">
          <a:xfrm>
            <a:off x="1979712" y="188640"/>
            <a:ext cx="554618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521796" cy="42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536" y="4454475"/>
            <a:ext cx="83529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dirty="0">
                <a:latin typeface="Arial" charset="0"/>
              </a:rPr>
              <a:t>     4 ноября — символ спасения нашей страны и рождения нации. Ведь в ополчении, спасшем страну, кроме православных христиан, были и мусульмане, и буддисты…</a:t>
            </a:r>
          </a:p>
          <a:p>
            <a:pPr algn="ctr"/>
            <a:r>
              <a:rPr lang="ru-RU" altLang="ru-RU" sz="2400" dirty="0">
                <a:latin typeface="Arial" charset="0"/>
              </a:rPr>
              <a:t>     И народ, несмотря на принадлежность к разным конфессиям, сумел объединиться!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3" y="12040"/>
            <a:ext cx="9144419" cy="684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4716016" cy="5029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</a:t>
            </a:r>
            <a:r>
              <a:rPr lang="ru-RU" altLang="ru-RU" sz="2400" dirty="0">
                <a:latin typeface="Arial" charset="0"/>
              </a:rPr>
              <a:t>В День единства будем рядом,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Будем вместе навсегда,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Все народности России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 дальних селах, городах!</a:t>
            </a:r>
            <a:br>
              <a:rPr lang="ru-RU" altLang="ru-RU" sz="2400" dirty="0">
                <a:latin typeface="Arial" charset="0"/>
              </a:rPr>
            </a:b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Вместе жить, работать, строить,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Сеять хлеб, растить детей,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Созидать, любить и спорить,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Охранять покой людей,</a:t>
            </a:r>
            <a:br>
              <a:rPr lang="ru-RU" altLang="ru-RU" sz="2400" dirty="0">
                <a:latin typeface="Arial" charset="0"/>
              </a:rPr>
            </a:b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Предков чтить, дела их помнить,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Войн, конфликтов избегать,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Чтобы счастьем жизнь наполнить,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Чтоб под мирным небом спать!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>
              <a:latin typeface="Arial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Arial" charset="0"/>
              </a:rPr>
              <a:t> Натальи </a:t>
            </a:r>
            <a:r>
              <a:rPr lang="ru-RU" altLang="ru-RU" sz="2400" dirty="0" err="1">
                <a:latin typeface="Arial" charset="0"/>
              </a:rPr>
              <a:t>Майданик</a:t>
            </a:r>
            <a:endParaRPr lang="ru-RU" altLang="ru-RU" sz="2400" dirty="0">
              <a:latin typeface="Arial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799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3816424" cy="541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dirty="0">
                <a:latin typeface="Arial" charset="0"/>
              </a:rPr>
              <a:t>          День народного единства является свидетельством единения людей, служения обществу. Единство необходимо для того, чтобы строить Россию вместе.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 dirty="0">
                <a:latin typeface="Arial" charset="0"/>
              </a:rPr>
              <a:t>          Когда у нас будет доверие друг к другу, когда наша дружба будет крепка, мы сможем защитить нашу Родину от любой опасности.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0688"/>
            <a:ext cx="46767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212976"/>
            <a:ext cx="8784976" cy="2971800"/>
          </a:xfrm>
        </p:spPr>
        <p:txBody>
          <a:bodyPr/>
          <a:lstStyle/>
          <a:p>
            <a:r>
              <a:rPr lang="ru-RU" altLang="ru-RU" sz="2400" dirty="0">
                <a:latin typeface="Arial" charset="0"/>
              </a:rPr>
              <a:t>Это возрожденный праздник со своей историей; </a:t>
            </a:r>
          </a:p>
          <a:p>
            <a:r>
              <a:rPr lang="ru-RU" altLang="ru-RU" sz="2400" dirty="0">
                <a:latin typeface="Arial" charset="0"/>
              </a:rPr>
              <a:t>Это дань глубокого уважения к тем страницам отечественной истории, когда патриотизм и гражданственность помогли нашему народу объединиться и защитить страну от захватчиков;</a:t>
            </a:r>
          </a:p>
          <a:p>
            <a:r>
              <a:rPr lang="ru-RU" altLang="ru-RU" sz="2400" dirty="0">
                <a:latin typeface="Arial" charset="0"/>
              </a:rPr>
              <a:t>Это день единства всех российских народов для укрепления Российского государства;</a:t>
            </a:r>
          </a:p>
          <a:p>
            <a:r>
              <a:rPr lang="ru-RU" altLang="ru-RU" sz="2400" dirty="0">
                <a:latin typeface="Arial" charset="0"/>
              </a:rPr>
              <a:t>Это день реальных дел, а не сомнительных маршей.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23529" r="789"/>
          <a:stretch>
            <a:fillRect/>
          </a:stretch>
        </p:blipFill>
        <p:spPr bwMode="auto">
          <a:xfrm>
            <a:off x="609600" y="228600"/>
            <a:ext cx="784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19800"/>
          </a:xfr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64___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64___</Template>
  <TotalTime>4</TotalTime>
  <Words>299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64___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Библиотека</cp:lastModifiedBy>
  <cp:revision>2</cp:revision>
  <cp:lastPrinted>1601-01-01T00:00:00Z</cp:lastPrinted>
  <dcterms:created xsi:type="dcterms:W3CDTF">2013-10-29T11:23:35Z</dcterms:created>
  <dcterms:modified xsi:type="dcterms:W3CDTF">2021-10-27T10:26:58Z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