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6"/>
  </p:notesMasterIdLst>
  <p:sldIdLst>
    <p:sldId id="256" r:id="rId5"/>
    <p:sldId id="258" r:id="rId6"/>
    <p:sldId id="259" r:id="rId7"/>
    <p:sldId id="284" r:id="rId8"/>
    <p:sldId id="285" r:id="rId9"/>
    <p:sldId id="286" r:id="rId10"/>
    <p:sldId id="272" r:id="rId11"/>
    <p:sldId id="291" r:id="rId12"/>
    <p:sldId id="274" r:id="rId13"/>
    <p:sldId id="288" r:id="rId14"/>
    <p:sldId id="276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113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20E4B81-128B-4DD8-A00A-5C9CBE444F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D7CA1E-B2F6-44BC-9071-5160F1335E3C}" type="slidenum">
              <a:rPr lang="ru-RU"/>
              <a:pPr/>
              <a:t>1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365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414560-C6FF-4E46-82AF-653D67304357}" type="slidenum">
              <a:rPr lang="ru-RU"/>
              <a:pPr/>
              <a:t>2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365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49BB0-2249-4094-88C8-38E44AADBF2C}" type="slidenum">
              <a:rPr lang="ru-RU"/>
              <a:pPr/>
              <a:t>3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365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C711F4-D90A-4342-B662-B888BB14E6DE}" type="slidenum">
              <a:rPr lang="ru-RU"/>
              <a:pPr/>
              <a:t>7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3513" cy="3933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3175" cy="4365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2C0B94-A192-4F82-B5EB-A3E7D056EC40}" type="slidenum">
              <a:rPr lang="ru-RU"/>
              <a:pPr/>
              <a:t>9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1925" cy="393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1587" cy="43640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35217-C02A-4446-9B4D-F8611C25F0A4}" type="slidenum">
              <a:rPr lang="ru-RU"/>
              <a:pPr/>
              <a:t>11</a:t>
            </a:fld>
            <a:endParaRPr 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41925" cy="393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8238" y="5407025"/>
            <a:ext cx="5081587" cy="43640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9788" y="142875"/>
            <a:ext cx="2149475" cy="6556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142875"/>
            <a:ext cx="6296025" cy="6556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142875"/>
            <a:ext cx="2266950" cy="6610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42875"/>
            <a:ext cx="6648450" cy="6610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597025"/>
            <a:ext cx="42227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3" y="1597025"/>
            <a:ext cx="42227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142875"/>
            <a:ext cx="2266950" cy="6610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42875"/>
            <a:ext cx="6648450" cy="6610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1289050"/>
            <a:ext cx="10074275" cy="1147763"/>
            <a:chOff x="0" y="812"/>
            <a:chExt cx="6346" cy="723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812"/>
              <a:ext cx="6346" cy="723"/>
            </a:xfrm>
            <a:custGeom>
              <a:avLst/>
              <a:gdLst>
                <a:gd name="G0" fmla="+- 46476 0 0"/>
                <a:gd name="G1" fmla="*/ G0 1 28003"/>
                <a:gd name="G2" fmla="*/ 1 0 51712"/>
                <a:gd name="G3" fmla="*/ G2 3208 1"/>
                <a:gd name="G4" fmla="*/ G3 1 3208"/>
                <a:gd name="G5" fmla="*/ 1 0 51712"/>
                <a:gd name="G6" fmla="*/ G5 28003 1"/>
                <a:gd name="G7" fmla="*/ G6 1 28003"/>
                <a:gd name="G8" fmla="+- 12832 0 0"/>
                <a:gd name="G9" fmla="*/ G8 1 3208"/>
                <a:gd name="G10" fmla="*/ 1 0 51712"/>
                <a:gd name="G11" fmla="*/ G10 28003 1"/>
                <a:gd name="G12" fmla="*/ G11 1 28003"/>
                <a:gd name="G13" fmla="+- 48400 0 0"/>
                <a:gd name="G14" fmla="*/ G13 1 3208"/>
                <a:gd name="G15" fmla="+- 46476 0 0"/>
                <a:gd name="G16" fmla="*/ G15 1 28003"/>
                <a:gd name="G17" fmla="+- 64440 0 0"/>
                <a:gd name="G18" fmla="*/ G17 1 3208"/>
                <a:gd name="G19" fmla="+- 20826 0 0"/>
                <a:gd name="G20" fmla="*/ G19 1 28003"/>
                <a:gd name="G21" fmla="+- 64440 0 0"/>
                <a:gd name="G22" fmla="*/ G21 1 3208"/>
                <a:gd name="G23" fmla="+- 1766 0 0"/>
                <a:gd name="G24" fmla="*/ G23 1 28003"/>
                <a:gd name="G25" fmla="+- 48400 0 0"/>
                <a:gd name="G26" fmla="*/ G25 1 3208"/>
                <a:gd name="G27" fmla="+- 1766 0 0"/>
                <a:gd name="G28" fmla="*/ G27 1 28003"/>
                <a:gd name="G29" fmla="+- 12832 0 0"/>
                <a:gd name="G30" fmla="*/ G29 1 3208"/>
                <a:gd name="G31" fmla="+- 20826 0 0"/>
                <a:gd name="G32" fmla="*/ G31 1 28003"/>
                <a:gd name="G33" fmla="*/ 1 0 51712"/>
                <a:gd name="G34" fmla="*/ G33 3208 1"/>
                <a:gd name="G35" fmla="*/ G34 1 3208"/>
                <a:gd name="G36" fmla="+- 46476 0 0"/>
                <a:gd name="G37" fmla="*/ G36 1 28003"/>
                <a:gd name="G38" fmla="*/ 1 0 51712"/>
                <a:gd name="G39" fmla="*/ G38 3208 1"/>
                <a:gd name="G40" fmla="*/ G39 1 3208"/>
                <a:gd name="G41" fmla="+- 28003 0 0"/>
                <a:gd name="G42" fmla="+- 3208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3202"/>
                </a:cxn>
                <a:cxn ang="0">
                  <a:pos x="4" y="3207"/>
                </a:cxn>
                <a:cxn ang="0">
                  <a:pos x="27998" y="3207"/>
                </a:cxn>
                <a:cxn ang="0">
                  <a:pos x="28002" y="3202"/>
                </a:cxn>
                <a:cxn ang="0">
                  <a:pos x="28002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3" h="320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3202"/>
                  </a:lnTo>
                  <a:cubicBezTo>
                    <a:pt x="0" y="3204"/>
                    <a:pt x="2" y="3207"/>
                    <a:pt x="4" y="3207"/>
                  </a:cubicBezTo>
                  <a:lnTo>
                    <a:pt x="27998" y="3207"/>
                  </a:lnTo>
                  <a:cubicBezTo>
                    <a:pt x="28000" y="3207"/>
                    <a:pt x="28002" y="3204"/>
                    <a:pt x="28002" y="3202"/>
                  </a:cubicBezTo>
                  <a:lnTo>
                    <a:pt x="28002" y="4"/>
                  </a:lnTo>
                  <a:cubicBezTo>
                    <a:pt x="28002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3175"/>
            <a:ext cx="10074275" cy="1304925"/>
            <a:chOff x="0" y="2"/>
            <a:chExt cx="6346" cy="82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0" y="2"/>
              <a:ext cx="6346" cy="822"/>
            </a:xfrm>
            <a:custGeom>
              <a:avLst/>
              <a:gdLst>
                <a:gd name="G0" fmla="+- 11292 0 0"/>
                <a:gd name="G1" fmla="*/ G0 1 28004"/>
                <a:gd name="G2" fmla="+- 29534 0 0"/>
                <a:gd name="G3" fmla="*/ G2 1 3643"/>
                <a:gd name="G4" fmla="+- 57772 0 0"/>
                <a:gd name="G5" fmla="*/ G4 1 28004"/>
                <a:gd name="G6" fmla="+- 14962 0 0"/>
                <a:gd name="G7" fmla="*/ G6 1 3643"/>
                <a:gd name="G8" fmla="+- 57772 0 0"/>
                <a:gd name="G9" fmla="*/ G8 1 28004"/>
                <a:gd name="G10" fmla="+- 14572 0 0"/>
                <a:gd name="G11" fmla="*/ G10 1 3643"/>
                <a:gd name="G12" fmla="+- 11292 0 0"/>
                <a:gd name="G13" fmla="*/ G12 1 28004"/>
                <a:gd name="G14" fmla="*/ 1 0 51712"/>
                <a:gd name="G15" fmla="*/ G14 3643 1"/>
                <a:gd name="G16" fmla="*/ G15 1 3643"/>
                <a:gd name="G17" fmla="+- 8948 0 0"/>
                <a:gd name="G18" fmla="*/ G17 1 28004"/>
                <a:gd name="G19" fmla="*/ 1 0 51712"/>
                <a:gd name="G20" fmla="*/ G19 3643 1"/>
                <a:gd name="G21" fmla="*/ G20 1 3643"/>
                <a:gd name="G22" fmla="*/ 1 0 51712"/>
                <a:gd name="G23" fmla="*/ G22 28004 1"/>
                <a:gd name="G24" fmla="*/ G23 1 28004"/>
                <a:gd name="G25" fmla="+- 14572 0 0"/>
                <a:gd name="G26" fmla="*/ G25 1 3643"/>
                <a:gd name="G27" fmla="*/ 1 0 51712"/>
                <a:gd name="G28" fmla="*/ G27 28004 1"/>
                <a:gd name="G29" fmla="*/ G28 1 28004"/>
                <a:gd name="G30" fmla="+- 14962 0 0"/>
                <a:gd name="G31" fmla="*/ G30 1 3643"/>
                <a:gd name="G32" fmla="+- 8948 0 0"/>
                <a:gd name="G33" fmla="*/ G32 1 28004"/>
                <a:gd name="G34" fmla="+- 29534 0 0"/>
                <a:gd name="G35" fmla="*/ G34 1 3643"/>
                <a:gd name="G36" fmla="+- 11292 0 0"/>
                <a:gd name="G37" fmla="*/ G36 1 28004"/>
                <a:gd name="G38" fmla="+- 29534 0 0"/>
                <a:gd name="G39" fmla="*/ G38 1 3643"/>
                <a:gd name="G40" fmla="+- 28004 0 0"/>
                <a:gd name="G41" fmla="+- 3643 0 0"/>
              </a:gdLst>
              <a:ahLst/>
              <a:cxnLst>
                <a:cxn ang="0">
                  <a:pos x="27999" y="3642"/>
                </a:cxn>
                <a:cxn ang="0">
                  <a:pos x="28003" y="3638"/>
                </a:cxn>
                <a:cxn ang="0">
                  <a:pos x="28003" y="4"/>
                </a:cxn>
                <a:cxn ang="0">
                  <a:pos x="27999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638"/>
                </a:cxn>
                <a:cxn ang="0">
                  <a:pos x="5" y="3642"/>
                </a:cxn>
                <a:cxn ang="0">
                  <a:pos x="27999" y="3642"/>
                </a:cxn>
              </a:cxnLst>
              <a:rect l="0" t="0" r="r" b="b"/>
              <a:pathLst>
                <a:path w="28004" h="3643">
                  <a:moveTo>
                    <a:pt x="27999" y="3642"/>
                  </a:moveTo>
                  <a:cubicBezTo>
                    <a:pt x="28001" y="3642"/>
                    <a:pt x="28003" y="3640"/>
                    <a:pt x="28003" y="3638"/>
                  </a:cubicBezTo>
                  <a:lnTo>
                    <a:pt x="28003" y="4"/>
                  </a:lnTo>
                  <a:cubicBezTo>
                    <a:pt x="28003" y="2"/>
                    <a:pt x="28001" y="0"/>
                    <a:pt x="27999" y="0"/>
                  </a:cubicBezTo>
                  <a:lnTo>
                    <a:pt x="5" y="0"/>
                  </a:lnTo>
                  <a:cubicBezTo>
                    <a:pt x="3" y="0"/>
                    <a:pt x="0" y="2"/>
                    <a:pt x="0" y="4"/>
                  </a:cubicBezTo>
                  <a:lnTo>
                    <a:pt x="0" y="3638"/>
                  </a:lnTo>
                  <a:cubicBezTo>
                    <a:pt x="0" y="3640"/>
                    <a:pt x="3" y="3642"/>
                    <a:pt x="5" y="3642"/>
                  </a:cubicBezTo>
                  <a:lnTo>
                    <a:pt x="27999" y="3642"/>
                  </a:ln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645275"/>
            <a:ext cx="10074275" cy="908050"/>
            <a:chOff x="0" y="4186"/>
            <a:chExt cx="6346" cy="572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0" y="4186"/>
              <a:ext cx="6346" cy="572"/>
            </a:xfrm>
            <a:custGeom>
              <a:avLst/>
              <a:gdLst>
                <a:gd name="G0" fmla="+- 46480 0 0"/>
                <a:gd name="G1" fmla="*/ G0 1 28004"/>
                <a:gd name="G2" fmla="*/ 1 0 51712"/>
                <a:gd name="G3" fmla="*/ G2 2542 1"/>
                <a:gd name="G4" fmla="*/ G3 1 2542"/>
                <a:gd name="G5" fmla="*/ 1 0 51712"/>
                <a:gd name="G6" fmla="*/ G5 28004 1"/>
                <a:gd name="G7" fmla="*/ G6 1 28004"/>
                <a:gd name="G8" fmla="+- 10168 0 0"/>
                <a:gd name="G9" fmla="*/ G8 1 2542"/>
                <a:gd name="G10" fmla="*/ 1 0 51712"/>
                <a:gd name="G11" fmla="*/ G10 28004 1"/>
                <a:gd name="G12" fmla="*/ G11 1 28004"/>
                <a:gd name="G13" fmla="+- 23984 0 0"/>
                <a:gd name="G14" fmla="*/ G13 1 2542"/>
                <a:gd name="G15" fmla="+- 46480 0 0"/>
                <a:gd name="G16" fmla="*/ G15 1 28004"/>
                <a:gd name="G17" fmla="+- 36694 0 0"/>
                <a:gd name="G18" fmla="*/ G17 1 2542"/>
                <a:gd name="G19" fmla="+- 48824 0 0"/>
                <a:gd name="G20" fmla="*/ G19 1 28004"/>
                <a:gd name="G21" fmla="+- 36694 0 0"/>
                <a:gd name="G22" fmla="*/ G21 1 2542"/>
                <a:gd name="G23" fmla="+- 57772 0 0"/>
                <a:gd name="G24" fmla="*/ G23 1 28004"/>
                <a:gd name="G25" fmla="+- 23984 0 0"/>
                <a:gd name="G26" fmla="*/ G25 1 2542"/>
                <a:gd name="G27" fmla="+- 57772 0 0"/>
                <a:gd name="G28" fmla="*/ G27 1 28004"/>
                <a:gd name="G29" fmla="+- 10168 0 0"/>
                <a:gd name="G30" fmla="*/ G29 1 2542"/>
                <a:gd name="G31" fmla="+- 48824 0 0"/>
                <a:gd name="G32" fmla="*/ G31 1 28004"/>
                <a:gd name="G33" fmla="*/ 1 0 51712"/>
                <a:gd name="G34" fmla="*/ G33 2542 1"/>
                <a:gd name="G35" fmla="*/ G34 1 2542"/>
                <a:gd name="G36" fmla="+- 46480 0 0"/>
                <a:gd name="G37" fmla="*/ G36 1 28004"/>
                <a:gd name="G38" fmla="*/ 1 0 51712"/>
                <a:gd name="G39" fmla="*/ G38 2542 1"/>
                <a:gd name="G40" fmla="*/ G39 1 2542"/>
                <a:gd name="G41" fmla="+- 28004 0 0"/>
                <a:gd name="G42" fmla="+- 2542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2536"/>
                </a:cxn>
                <a:cxn ang="0">
                  <a:pos x="4" y="2541"/>
                </a:cxn>
                <a:cxn ang="0">
                  <a:pos x="27998" y="2541"/>
                </a:cxn>
                <a:cxn ang="0">
                  <a:pos x="28003" y="2536"/>
                </a:cxn>
                <a:cxn ang="0">
                  <a:pos x="28003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4" h="254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536"/>
                  </a:lnTo>
                  <a:cubicBezTo>
                    <a:pt x="0" y="2538"/>
                    <a:pt x="2" y="2541"/>
                    <a:pt x="4" y="2541"/>
                  </a:cubicBezTo>
                  <a:lnTo>
                    <a:pt x="27998" y="2541"/>
                  </a:lnTo>
                  <a:cubicBezTo>
                    <a:pt x="28000" y="2541"/>
                    <a:pt x="28003" y="2538"/>
                    <a:pt x="28003" y="2536"/>
                  </a:cubicBezTo>
                  <a:lnTo>
                    <a:pt x="28003" y="4"/>
                  </a:lnTo>
                  <a:cubicBezTo>
                    <a:pt x="28003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4724400" y="6770688"/>
            <a:ext cx="5346700" cy="493712"/>
            <a:chOff x="2976" y="4265"/>
            <a:chExt cx="3368" cy="311"/>
          </a:xfrm>
        </p:grpSpPr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2976" y="4265"/>
              <a:ext cx="3368" cy="311"/>
            </a:xfrm>
            <a:custGeom>
              <a:avLst/>
              <a:gdLst>
                <a:gd name="G0" fmla="+- 22310 0 0"/>
                <a:gd name="G1" fmla="*/ G0 1 15854"/>
                <a:gd name="G2" fmla="+- 43666 0 0"/>
                <a:gd name="G3" fmla="*/ G2 1 1473"/>
                <a:gd name="G4" fmla="+- 12542 0 0"/>
                <a:gd name="G5" fmla="*/ G4 1 15854"/>
                <a:gd name="G6" fmla="+- 17102 0 0"/>
                <a:gd name="G7" fmla="*/ G6 1 1473"/>
                <a:gd name="G8" fmla="+- 36882 0 0"/>
                <a:gd name="G9" fmla="*/ G8 1 15854"/>
                <a:gd name="G10" fmla="+- 29560 0 0"/>
                <a:gd name="G11" fmla="*/ G10 1 1473"/>
                <a:gd name="G12" fmla="+- 50800 0 0"/>
                <a:gd name="G13" fmla="*/ G12 1 15854"/>
                <a:gd name="G14" fmla="+- 19199 0 0"/>
                <a:gd name="G15" fmla="*/ G14 1 1473"/>
                <a:gd name="G16" fmla="+- 58908 0 0"/>
                <a:gd name="G17" fmla="*/ G16 1 15854"/>
                <a:gd name="G18" fmla="+- 14006 0 0"/>
                <a:gd name="G19" fmla="*/ G18 1 1473"/>
                <a:gd name="G20" fmla="+- 53758 0 0"/>
                <a:gd name="G21" fmla="*/ G20 1 15854"/>
                <a:gd name="G22" fmla="+- 48734 0 0"/>
                <a:gd name="G23" fmla="*/ G22 1 1473"/>
                <a:gd name="G24" fmla="+- 65090 0 0"/>
                <a:gd name="G25" fmla="*/ G24 1 15854"/>
                <a:gd name="G26" fmla="+- 13432 0 0"/>
                <a:gd name="G27" fmla="*/ G26 1 1473"/>
                <a:gd name="G28" fmla="+- 5548 0 0"/>
                <a:gd name="G29" fmla="*/ G28 1 15854"/>
                <a:gd name="G30" fmla="+- 28187 0 0"/>
                <a:gd name="G31" fmla="*/ G30 1 1473"/>
                <a:gd name="G32" fmla="+- 40302 0 0"/>
                <a:gd name="G33" fmla="*/ G32 1 15854"/>
                <a:gd name="G34" fmla="+- 56174 0 0"/>
                <a:gd name="G35" fmla="*/ G34 1 1473"/>
                <a:gd name="G36" fmla="+- 42982 0 0"/>
                <a:gd name="G37" fmla="*/ G36 1 15854"/>
                <a:gd name="G38" fmla="+- 42218 0 0"/>
                <a:gd name="G39" fmla="*/ G38 1 1473"/>
                <a:gd name="G40" fmla="+- 45934 0 0"/>
                <a:gd name="G41" fmla="*/ G40 1 15854"/>
                <a:gd name="G42" fmla="+- 4619 0 0"/>
                <a:gd name="G43" fmla="*/ G42 1 1473"/>
                <a:gd name="G44" fmla="+- 24092 0 0"/>
                <a:gd name="G45" fmla="*/ G44 1 15854"/>
                <a:gd name="G46" fmla="+- 36276 0 0"/>
                <a:gd name="G47" fmla="*/ G46 1 1473"/>
                <a:gd name="G48" fmla="+- 20406 0 0"/>
                <a:gd name="G49" fmla="*/ G48 1 15854"/>
                <a:gd name="G50" fmla="+- 53952 0 0"/>
                <a:gd name="G51" fmla="*/ G50 1 1473"/>
                <a:gd name="G52" fmla="+- 63362 0 0"/>
                <a:gd name="G53" fmla="*/ G52 1 15854"/>
                <a:gd name="G54" fmla="+- 48085 0 0"/>
                <a:gd name="G55" fmla="*/ G54 1 1473"/>
                <a:gd name="G56" fmla="+- 30736 0 0"/>
                <a:gd name="G57" fmla="*/ G56 1 15854"/>
                <a:gd name="G58" fmla="+- 20098 0 0"/>
                <a:gd name="G59" fmla="*/ G58 1 1473"/>
                <a:gd name="G60" fmla="+- 2902 0 0"/>
                <a:gd name="G61" fmla="*/ G60 1 15854"/>
                <a:gd name="G62" fmla="+- 53952 0 0"/>
                <a:gd name="G63" fmla="*/ G62 1 1473"/>
                <a:gd name="G64" fmla="+- 2902 0 0"/>
                <a:gd name="G65" fmla="*/ G64 1 15854"/>
                <a:gd name="G66" fmla="+- 63564 0 0"/>
                <a:gd name="G67" fmla="*/ G66 1 1473"/>
                <a:gd name="G68" fmla="+- 30268 0 0"/>
                <a:gd name="G69" fmla="*/ G68 1 15854"/>
                <a:gd name="G70" fmla="+- 59944 0 0"/>
                <a:gd name="G71" fmla="*/ G70 1 1473"/>
                <a:gd name="G72" fmla="+- 14772 0 0"/>
                <a:gd name="G73" fmla="*/ G72 1 15854"/>
                <a:gd name="G74" fmla="+- 3246 0 0"/>
                <a:gd name="G75" fmla="*/ G74 1 1473"/>
                <a:gd name="G76" fmla="+- 21770 0 0"/>
                <a:gd name="G77" fmla="*/ G76 1 15854"/>
                <a:gd name="G78" fmla="+- 38573 0 0"/>
                <a:gd name="G79" fmla="*/ G78 1 1473"/>
                <a:gd name="G80" fmla="+- 36422 0 0"/>
                <a:gd name="G81" fmla="*/ G80 1 15854"/>
                <a:gd name="G82" fmla="+- 42243 0 0"/>
                <a:gd name="G83" fmla="*/ G82 1 1473"/>
                <a:gd name="G84" fmla="+- 29228 0 0"/>
                <a:gd name="G85" fmla="*/ G84 1 15854"/>
                <a:gd name="G86" fmla="+- 18076 0 0"/>
                <a:gd name="G87" fmla="*/ G86 1 1473"/>
                <a:gd name="G88" fmla="+- 56140 0 0"/>
                <a:gd name="G89" fmla="*/ G88 1 15854"/>
                <a:gd name="G90" fmla="+- 63664 0 0"/>
                <a:gd name="G91" fmla="*/ G90 1 1473"/>
                <a:gd name="G92" fmla="+- 4156 0 0"/>
                <a:gd name="G93" fmla="*/ G92 1 15854"/>
                <a:gd name="G94" fmla="+- 33380 0 0"/>
                <a:gd name="G95" fmla="*/ G94 1 1473"/>
                <a:gd name="G96" fmla="+- 22310 0 0"/>
                <a:gd name="G97" fmla="*/ G96 1 15854"/>
                <a:gd name="G98" fmla="+- 43666 0 0"/>
                <a:gd name="G99" fmla="*/ G98 1 1473"/>
                <a:gd name="G100" fmla="+- 15854 0 0"/>
                <a:gd name="G101" fmla="+- 1473 0 0"/>
              </a:gdLst>
              <a:ahLst/>
              <a:cxnLst>
                <a:cxn ang="0">
                  <a:pos x="1349" y="786"/>
                </a:cxn>
                <a:cxn ang="0">
                  <a:pos x="2233" y="590"/>
                </a:cxn>
                <a:cxn ang="0">
                  <a:pos x="4351" y="376"/>
                </a:cxn>
                <a:cxn ang="0">
                  <a:pos x="4232" y="191"/>
                </a:cxn>
                <a:cxn ang="0">
                  <a:pos x="3042" y="54"/>
                </a:cxn>
                <a:cxn ang="0">
                  <a:pos x="7225" y="478"/>
                </a:cxn>
                <a:cxn ang="0">
                  <a:pos x="5287" y="632"/>
                </a:cxn>
                <a:cxn ang="0">
                  <a:pos x="6234" y="731"/>
                </a:cxn>
                <a:cxn ang="0">
                  <a:pos x="7745" y="750"/>
                </a:cxn>
                <a:cxn ang="0">
                  <a:pos x="10213" y="874"/>
                </a:cxn>
                <a:cxn ang="0">
                  <a:pos x="11073" y="715"/>
                </a:cxn>
                <a:cxn ang="0">
                  <a:pos x="12258" y="692"/>
                </a:cxn>
                <a:cxn ang="0">
                  <a:pos x="12605" y="704"/>
                </a:cxn>
                <a:cxn ang="0">
                  <a:pos x="13575" y="789"/>
                </a:cxn>
                <a:cxn ang="0">
                  <a:pos x="14904" y="770"/>
                </a:cxn>
                <a:cxn ang="0">
                  <a:pos x="15853" y="704"/>
                </a:cxn>
                <a:cxn ang="0">
                  <a:pos x="15853" y="844"/>
                </a:cxn>
                <a:cxn ang="0">
                  <a:pos x="12370" y="1064"/>
                </a:cxn>
                <a:cxn ang="0">
                  <a:pos x="8566" y="1070"/>
                </a:cxn>
                <a:cxn ang="0">
                  <a:pos x="5987" y="1005"/>
                </a:cxn>
                <a:cxn ang="0">
                  <a:pos x="4661" y="963"/>
                </a:cxn>
                <a:cxn ang="0">
                  <a:pos x="3098" y="1436"/>
                </a:cxn>
                <a:cxn ang="0">
                  <a:pos x="2058" y="1200"/>
                </a:cxn>
                <a:cxn ang="0">
                  <a:pos x="2898" y="868"/>
                </a:cxn>
                <a:cxn ang="0">
                  <a:pos x="1349" y="786"/>
                </a:cxn>
              </a:cxnLst>
              <a:rect l="0" t="0" r="r" b="b"/>
              <a:pathLst>
                <a:path w="15854" h="1473">
                  <a:moveTo>
                    <a:pt x="1349" y="786"/>
                  </a:moveTo>
                  <a:cubicBezTo>
                    <a:pt x="0" y="715"/>
                    <a:pt x="2880" y="742"/>
                    <a:pt x="2233" y="590"/>
                  </a:cubicBezTo>
                  <a:cubicBezTo>
                    <a:pt x="1586" y="437"/>
                    <a:pt x="4054" y="475"/>
                    <a:pt x="4351" y="376"/>
                  </a:cubicBezTo>
                  <a:cubicBezTo>
                    <a:pt x="4483" y="332"/>
                    <a:pt x="4406" y="234"/>
                    <a:pt x="4232" y="191"/>
                  </a:cubicBezTo>
                  <a:cubicBezTo>
                    <a:pt x="4222" y="189"/>
                    <a:pt x="2754" y="108"/>
                    <a:pt x="3042" y="54"/>
                  </a:cubicBezTo>
                  <a:cubicBezTo>
                    <a:pt x="3330" y="0"/>
                    <a:pt x="7237" y="404"/>
                    <a:pt x="7225" y="478"/>
                  </a:cubicBezTo>
                  <a:cubicBezTo>
                    <a:pt x="7213" y="553"/>
                    <a:pt x="5287" y="632"/>
                    <a:pt x="5287" y="632"/>
                  </a:cubicBezTo>
                  <a:lnTo>
                    <a:pt x="6234" y="731"/>
                  </a:lnTo>
                  <a:lnTo>
                    <a:pt x="7745" y="750"/>
                  </a:lnTo>
                  <a:lnTo>
                    <a:pt x="10213" y="874"/>
                  </a:lnTo>
                  <a:cubicBezTo>
                    <a:pt x="10213" y="874"/>
                    <a:pt x="11306" y="691"/>
                    <a:pt x="11073" y="715"/>
                  </a:cubicBezTo>
                  <a:cubicBezTo>
                    <a:pt x="10840" y="739"/>
                    <a:pt x="12145" y="727"/>
                    <a:pt x="12258" y="692"/>
                  </a:cubicBezTo>
                  <a:cubicBezTo>
                    <a:pt x="12371" y="657"/>
                    <a:pt x="12594" y="703"/>
                    <a:pt x="12605" y="704"/>
                  </a:cubicBezTo>
                  <a:cubicBezTo>
                    <a:pt x="13015" y="739"/>
                    <a:pt x="13279" y="778"/>
                    <a:pt x="13575" y="789"/>
                  </a:cubicBezTo>
                  <a:cubicBezTo>
                    <a:pt x="13871" y="800"/>
                    <a:pt x="14526" y="750"/>
                    <a:pt x="14904" y="770"/>
                  </a:cubicBezTo>
                  <a:cubicBezTo>
                    <a:pt x="15282" y="790"/>
                    <a:pt x="15853" y="704"/>
                    <a:pt x="15853" y="704"/>
                  </a:cubicBezTo>
                  <a:lnTo>
                    <a:pt x="15853" y="844"/>
                  </a:lnTo>
                  <a:cubicBezTo>
                    <a:pt x="15853" y="844"/>
                    <a:pt x="12355" y="1064"/>
                    <a:pt x="12370" y="1064"/>
                  </a:cubicBezTo>
                  <a:cubicBezTo>
                    <a:pt x="12385" y="1064"/>
                    <a:pt x="8552" y="1070"/>
                    <a:pt x="8566" y="1070"/>
                  </a:cubicBezTo>
                  <a:cubicBezTo>
                    <a:pt x="8580" y="1070"/>
                    <a:pt x="5987" y="1005"/>
                    <a:pt x="5987" y="1005"/>
                  </a:cubicBezTo>
                  <a:cubicBezTo>
                    <a:pt x="5987" y="1005"/>
                    <a:pt x="4574" y="974"/>
                    <a:pt x="4661" y="963"/>
                  </a:cubicBezTo>
                  <a:cubicBezTo>
                    <a:pt x="4748" y="952"/>
                    <a:pt x="3295" y="1472"/>
                    <a:pt x="3098" y="1436"/>
                  </a:cubicBezTo>
                  <a:cubicBezTo>
                    <a:pt x="2901" y="1400"/>
                    <a:pt x="2087" y="1188"/>
                    <a:pt x="2058" y="1200"/>
                  </a:cubicBezTo>
                  <a:cubicBezTo>
                    <a:pt x="2029" y="1212"/>
                    <a:pt x="3371" y="893"/>
                    <a:pt x="2898" y="868"/>
                  </a:cubicBezTo>
                  <a:lnTo>
                    <a:pt x="1349" y="786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31763" y="6634163"/>
            <a:ext cx="5756275" cy="374650"/>
            <a:chOff x="83" y="4179"/>
            <a:chExt cx="3626" cy="236"/>
          </a:xfrm>
        </p:grpSpPr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83" y="4179"/>
              <a:ext cx="3626" cy="236"/>
            </a:xfrm>
            <a:custGeom>
              <a:avLst/>
              <a:gdLst>
                <a:gd name="G0" fmla="*/ 1 0 51712"/>
                <a:gd name="G1" fmla="*/ G0 16007 1"/>
                <a:gd name="G2" fmla="*/ G1 1 16007"/>
                <a:gd name="G3" fmla="+- 8428 0 0"/>
                <a:gd name="G4" fmla="*/ G3 1 1060"/>
                <a:gd name="G5" fmla="+- 8448 0 0"/>
                <a:gd name="G6" fmla="*/ G5 1 16007"/>
                <a:gd name="G7" fmla="+- 38432 0 0"/>
                <a:gd name="G8" fmla="*/ G7 1 1060"/>
                <a:gd name="G9" fmla="+- 52135 0 0"/>
                <a:gd name="G10" fmla="*/ G9 1 16007"/>
                <a:gd name="G11" fmla="+- 38064 0 0"/>
                <a:gd name="G12" fmla="*/ G11 1 1060"/>
                <a:gd name="G13" fmla="+- 27818 0 0"/>
                <a:gd name="G14" fmla="*/ G13 1 16007"/>
                <a:gd name="G15" fmla="+- 36452 0 0"/>
                <a:gd name="G16" fmla="*/ G15 1 1060"/>
                <a:gd name="G17" fmla="+- 5929 0 0"/>
                <a:gd name="G18" fmla="*/ G17 1 16007"/>
                <a:gd name="G19" fmla="+- 1980 0 0"/>
                <a:gd name="G20" fmla="*/ G19 1 1060"/>
                <a:gd name="G21" fmla="+- 47428 0 0"/>
                <a:gd name="G22" fmla="*/ G21 1 16007"/>
                <a:gd name="G23" fmla="+- 2164 0 0"/>
                <a:gd name="G24" fmla="*/ G23 1 1060"/>
                <a:gd name="G25" fmla="+- 42721 0 0"/>
                <a:gd name="G26" fmla="*/ G25 1 16007"/>
                <a:gd name="G27" fmla="*/ 1 0 51712"/>
                <a:gd name="G28" fmla="*/ G27 1060 1"/>
                <a:gd name="G29" fmla="*/ G28 1 1060"/>
                <a:gd name="G30" fmla="+- 15172 0 0"/>
                <a:gd name="G31" fmla="*/ G30 1 16007"/>
                <a:gd name="G32" fmla="+- 1980 0 0"/>
                <a:gd name="G33" fmla="*/ G32 1 1060"/>
                <a:gd name="G34" fmla="+- 3630 0 0"/>
                <a:gd name="G35" fmla="*/ G34 1 16007"/>
                <a:gd name="G36" fmla="+- 2348 0 0"/>
                <a:gd name="G37" fmla="*/ G36 1 1060"/>
                <a:gd name="G38" fmla="+- 22692 0 0"/>
                <a:gd name="G39" fmla="*/ G38 1 16007"/>
                <a:gd name="G40" fmla="+- 16960 0 0"/>
                <a:gd name="G41" fmla="*/ G40 1 1060"/>
                <a:gd name="G42" fmla="+- 28280 0 0"/>
                <a:gd name="G43" fmla="*/ G42 1 16007"/>
                <a:gd name="G44" fmla="+- 25160 0 0"/>
                <a:gd name="G45" fmla="*/ G44 1 1060"/>
                <a:gd name="G46" fmla="*/ 1 0 51712"/>
                <a:gd name="G47" fmla="*/ G46 16007 1"/>
                <a:gd name="G48" fmla="*/ G47 1 16007"/>
                <a:gd name="G49" fmla="+- 8428 0 0"/>
                <a:gd name="G50" fmla="*/ G49 1 1060"/>
                <a:gd name="G51" fmla="+- 16007 0 0"/>
                <a:gd name="G52" fmla="+- 1060 0 0"/>
              </a:gdLst>
              <a:ahLst/>
              <a:cxnLst>
                <a:cxn ang="0">
                  <a:pos x="0" y="1059"/>
                </a:cxn>
                <a:cxn ang="0">
                  <a:pos x="5888" y="840"/>
                </a:cxn>
                <a:cxn ang="0">
                  <a:pos x="12769" y="716"/>
                </a:cxn>
                <a:cxn ang="0">
                  <a:pos x="16006" y="529"/>
                </a:cxn>
                <a:cxn ang="0">
                  <a:pos x="14543" y="311"/>
                </a:cxn>
                <a:cxn ang="0">
                  <a:pos x="10652" y="373"/>
                </a:cxn>
                <a:cxn ang="0">
                  <a:pos x="8535" y="0"/>
                </a:cxn>
                <a:cxn ang="0">
                  <a:pos x="6044" y="311"/>
                </a:cxn>
                <a:cxn ang="0">
                  <a:pos x="3554" y="435"/>
                </a:cxn>
                <a:cxn ang="0">
                  <a:pos x="1852" y="16"/>
                </a:cxn>
                <a:cxn ang="0">
                  <a:pos x="968" y="642"/>
                </a:cxn>
                <a:cxn ang="0">
                  <a:pos x="0" y="1059"/>
                </a:cxn>
              </a:cxnLst>
              <a:rect l="0" t="0" r="r" b="b"/>
              <a:pathLst>
                <a:path w="16007" h="1060">
                  <a:moveTo>
                    <a:pt x="0" y="1059"/>
                  </a:moveTo>
                  <a:lnTo>
                    <a:pt x="5888" y="840"/>
                  </a:lnTo>
                  <a:lnTo>
                    <a:pt x="12769" y="716"/>
                  </a:lnTo>
                  <a:lnTo>
                    <a:pt x="16006" y="529"/>
                  </a:lnTo>
                  <a:lnTo>
                    <a:pt x="14543" y="311"/>
                  </a:lnTo>
                  <a:lnTo>
                    <a:pt x="10652" y="373"/>
                  </a:lnTo>
                  <a:lnTo>
                    <a:pt x="8535" y="0"/>
                  </a:lnTo>
                  <a:lnTo>
                    <a:pt x="6044" y="311"/>
                  </a:lnTo>
                  <a:lnTo>
                    <a:pt x="3554" y="435"/>
                  </a:lnTo>
                  <a:lnTo>
                    <a:pt x="1852" y="16"/>
                  </a:lnTo>
                  <a:lnTo>
                    <a:pt x="968" y="642"/>
                  </a:lnTo>
                  <a:lnTo>
                    <a:pt x="0" y="105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2108200" y="6788150"/>
            <a:ext cx="2254250" cy="227013"/>
            <a:chOff x="1328" y="4276"/>
            <a:chExt cx="1420" cy="143"/>
          </a:xfrm>
        </p:grpSpPr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1328" y="4276"/>
              <a:ext cx="1420" cy="143"/>
            </a:xfrm>
            <a:custGeom>
              <a:avLst/>
              <a:gdLst>
                <a:gd name="G0" fmla="*/ 1 0 51712"/>
                <a:gd name="G1" fmla="*/ G0 6280 1"/>
                <a:gd name="G2" fmla="*/ G1 1 6280"/>
                <a:gd name="G3" fmla="+- 27336 0 0"/>
                <a:gd name="G4" fmla="*/ G3 1 649"/>
                <a:gd name="G5" fmla="+- 44752 0 0"/>
                <a:gd name="G6" fmla="*/ G5 1 6280"/>
                <a:gd name="G7" fmla="+- 1376 0 0"/>
                <a:gd name="G8" fmla="*/ G7 1 649"/>
                <a:gd name="G9" fmla="+- 21568 0 0"/>
                <a:gd name="G10" fmla="*/ G9 1 6280"/>
                <a:gd name="G11" fmla="+- 26025 0 0"/>
                <a:gd name="G12" fmla="*/ G11 1 649"/>
                <a:gd name="G13" fmla="+- 44984 0 0"/>
                <a:gd name="G14" fmla="*/ G13 1 6280"/>
                <a:gd name="G15" fmla="+- 29257 0 0"/>
                <a:gd name="G16" fmla="*/ G15 1 649"/>
                <a:gd name="G17" fmla="+- 47296 0 0"/>
                <a:gd name="G18" fmla="*/ G17 1 6280"/>
                <a:gd name="G19" fmla="+- 32489 0 0"/>
                <a:gd name="G20" fmla="*/ G19 1 649"/>
                <a:gd name="G21" fmla="+- 33648 0 0"/>
                <a:gd name="G22" fmla="*/ G21 1 6280"/>
                <a:gd name="G23" fmla="+- 27907 0 0"/>
                <a:gd name="G24" fmla="*/ G23 1 649"/>
                <a:gd name="G25" fmla="+- 47528 0 0"/>
                <a:gd name="G26" fmla="*/ G25 1 6280"/>
                <a:gd name="G27" fmla="+- 41601 0 0"/>
                <a:gd name="G28" fmla="*/ G27 1 649"/>
                <a:gd name="G29" fmla="+- 48480 0 0"/>
                <a:gd name="G30" fmla="*/ G29 1 6280"/>
                <a:gd name="G31" fmla="*/ 1 0 51712"/>
                <a:gd name="G32" fmla="*/ G31 649 1"/>
                <a:gd name="G33" fmla="*/ G32 1 649"/>
                <a:gd name="G34" fmla="+- 15168 0 0"/>
                <a:gd name="G35" fmla="*/ G34 1 6280"/>
                <a:gd name="G36" fmla="+- 23403 0 0"/>
                <a:gd name="G37" fmla="*/ G36 1 649"/>
                <a:gd name="G38" fmla="*/ 1 0 51712"/>
                <a:gd name="G39" fmla="*/ G38 6280 1"/>
                <a:gd name="G40" fmla="*/ G39 1 6280"/>
                <a:gd name="G41" fmla="+- 27336 0 0"/>
                <a:gd name="G42" fmla="*/ G41 1 649"/>
                <a:gd name="G43" fmla="+- 6280 0 0"/>
                <a:gd name="G44" fmla="+- 649 0 0"/>
              </a:gdLst>
              <a:ahLst/>
              <a:cxnLst>
                <a:cxn ang="0">
                  <a:pos x="0" y="648"/>
                </a:cxn>
                <a:cxn ang="0">
                  <a:pos x="1082" y="608"/>
                </a:cxn>
                <a:cxn ang="0">
                  <a:pos x="4616" y="545"/>
                </a:cxn>
                <a:cxn ang="0">
                  <a:pos x="6279" y="449"/>
                </a:cxn>
                <a:cxn ang="0">
                  <a:pos x="5528" y="353"/>
                </a:cxn>
                <a:cxn ang="0">
                  <a:pos x="3470" y="43"/>
                </a:cxn>
                <a:cxn ang="0">
                  <a:pos x="2533" y="569"/>
                </a:cxn>
                <a:cxn ang="0">
                  <a:pos x="1260" y="0"/>
                </a:cxn>
                <a:cxn ang="0">
                  <a:pos x="232" y="339"/>
                </a:cxn>
                <a:cxn ang="0">
                  <a:pos x="0" y="648"/>
                </a:cxn>
              </a:cxnLst>
              <a:rect l="0" t="0" r="r" b="b"/>
              <a:pathLst>
                <a:path w="6280" h="649">
                  <a:moveTo>
                    <a:pt x="0" y="648"/>
                  </a:moveTo>
                  <a:lnTo>
                    <a:pt x="1082" y="608"/>
                  </a:lnTo>
                  <a:lnTo>
                    <a:pt x="4616" y="545"/>
                  </a:lnTo>
                  <a:lnTo>
                    <a:pt x="6279" y="449"/>
                  </a:lnTo>
                  <a:lnTo>
                    <a:pt x="5528" y="353"/>
                  </a:lnTo>
                  <a:lnTo>
                    <a:pt x="3470" y="43"/>
                  </a:lnTo>
                  <a:lnTo>
                    <a:pt x="2533" y="569"/>
                  </a:lnTo>
                  <a:lnTo>
                    <a:pt x="1260" y="0"/>
                  </a:lnTo>
                  <a:lnTo>
                    <a:pt x="232" y="339"/>
                  </a:lnTo>
                  <a:lnTo>
                    <a:pt x="0" y="64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0" y="6678613"/>
            <a:ext cx="5888038" cy="711200"/>
            <a:chOff x="0" y="4207"/>
            <a:chExt cx="3709" cy="448"/>
          </a:xfrm>
        </p:grpSpPr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0" y="4207"/>
              <a:ext cx="3709" cy="448"/>
            </a:xfrm>
            <a:custGeom>
              <a:avLst/>
              <a:gdLst>
                <a:gd name="G0" fmla="*/ 1 0 51712"/>
                <a:gd name="G1" fmla="*/ G0 16374 1"/>
                <a:gd name="G2" fmla="*/ G1 1 16374"/>
                <a:gd name="G3" fmla="+- 4273 0 0"/>
                <a:gd name="G4" fmla="*/ G3 1 1993"/>
                <a:gd name="G5" fmla="+- 7298 0 0"/>
                <a:gd name="G6" fmla="*/ G5 1 16374"/>
                <a:gd name="G7" fmla="+- 17163 0 0"/>
                <a:gd name="G8" fmla="*/ G7 1 1993"/>
                <a:gd name="G9" fmla="+- 65142 0 0"/>
                <a:gd name="G10" fmla="*/ G9 1 16374"/>
                <a:gd name="G11" fmla="+- 54668 0 0"/>
                <a:gd name="G12" fmla="*/ G11 1 1993"/>
                <a:gd name="G13" fmla="+- 49262 0 0"/>
                <a:gd name="G14" fmla="*/ G13 1 16374"/>
                <a:gd name="G15" fmla="+- 37896 0 0"/>
                <a:gd name="G16" fmla="*/ G15 1 1993"/>
                <a:gd name="G17" fmla="+- 62022 0 0"/>
                <a:gd name="G18" fmla="*/ G17 1 16374"/>
                <a:gd name="G19" fmla="+- 24669 0 0"/>
                <a:gd name="G20" fmla="*/ G19 1 1993"/>
                <a:gd name="G21" fmla="+- 23886 0 0"/>
                <a:gd name="G22" fmla="*/ G21 1 16374"/>
                <a:gd name="G23" fmla="+- 16955 0 0"/>
                <a:gd name="G24" fmla="*/ G23 1 1993"/>
                <a:gd name="G25" fmla="+- 8150 0 0"/>
                <a:gd name="G26" fmla="*/ G25 1 16374"/>
                <a:gd name="G27" fmla="+- 44986 0 0"/>
                <a:gd name="G28" fmla="*/ G27 1 1993"/>
                <a:gd name="G29" fmla="+- 50684 0 0"/>
                <a:gd name="G30" fmla="*/ G29 1 16374"/>
                <a:gd name="G31" fmla="*/ 1 0 51712"/>
                <a:gd name="G32" fmla="*/ G31 1993 1"/>
                <a:gd name="G33" fmla="*/ G32 1 1993"/>
                <a:gd name="G34" fmla="+- 7868 0 0"/>
                <a:gd name="G35" fmla="*/ G34 1 16374"/>
                <a:gd name="G36" fmla="+- 41233 0 0"/>
                <a:gd name="G37" fmla="*/ G36 1 1993"/>
                <a:gd name="G38" fmla="*/ 1 0 51712"/>
                <a:gd name="G39" fmla="*/ G38 16374 1"/>
                <a:gd name="G40" fmla="*/ G39 1 16374"/>
                <a:gd name="G41" fmla="+- 34996 0 0"/>
                <a:gd name="G42" fmla="*/ G41 1 1993"/>
                <a:gd name="G43" fmla="*/ 1 0 51712"/>
                <a:gd name="G44" fmla="*/ G43 16374 1"/>
                <a:gd name="G45" fmla="*/ G44 1 16374"/>
                <a:gd name="G46" fmla="+- 4273 0 0"/>
                <a:gd name="G47" fmla="*/ G46 1 1993"/>
                <a:gd name="G48" fmla="+- 16374 0 0"/>
                <a:gd name="G49" fmla="+- 1993 0 0"/>
              </a:gdLst>
              <a:ahLst/>
              <a:cxnLst>
                <a:cxn ang="0">
                  <a:pos x="0" y="1449"/>
                </a:cxn>
                <a:cxn ang="0">
                  <a:pos x="10739" y="1587"/>
                </a:cxn>
                <a:cxn ang="0">
                  <a:pos x="14785" y="1836"/>
                </a:cxn>
                <a:cxn ang="0">
                  <a:pos x="16373" y="1992"/>
                </a:cxn>
                <a:cxn ang="0">
                  <a:pos x="15097" y="1525"/>
                </a:cxn>
                <a:cxn ang="0">
                  <a:pos x="12357" y="995"/>
                </a:cxn>
                <a:cxn ang="0">
                  <a:pos x="7377" y="746"/>
                </a:cxn>
                <a:cxn ang="0">
                  <a:pos x="4762" y="0"/>
                </a:cxn>
                <a:cxn ang="0">
                  <a:pos x="2490" y="777"/>
                </a:cxn>
                <a:cxn ang="0">
                  <a:pos x="0" y="1300"/>
                </a:cxn>
                <a:cxn ang="0">
                  <a:pos x="0" y="1449"/>
                </a:cxn>
              </a:cxnLst>
              <a:rect l="0" t="0" r="r" b="b"/>
              <a:pathLst>
                <a:path w="16374" h="1993">
                  <a:moveTo>
                    <a:pt x="0" y="1449"/>
                  </a:moveTo>
                  <a:lnTo>
                    <a:pt x="10739" y="1587"/>
                  </a:lnTo>
                  <a:lnTo>
                    <a:pt x="14785" y="1836"/>
                  </a:lnTo>
                  <a:lnTo>
                    <a:pt x="16373" y="1992"/>
                  </a:lnTo>
                  <a:lnTo>
                    <a:pt x="15097" y="1525"/>
                  </a:lnTo>
                  <a:lnTo>
                    <a:pt x="12357" y="995"/>
                  </a:lnTo>
                  <a:lnTo>
                    <a:pt x="7377" y="746"/>
                  </a:lnTo>
                  <a:lnTo>
                    <a:pt x="4762" y="0"/>
                  </a:lnTo>
                  <a:lnTo>
                    <a:pt x="2490" y="777"/>
                  </a:lnTo>
                  <a:lnTo>
                    <a:pt x="0" y="1300"/>
                  </a:lnTo>
                  <a:lnTo>
                    <a:pt x="0" y="144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42875"/>
            <a:ext cx="8597900" cy="135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597025"/>
            <a:ext cx="85979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1289050"/>
            <a:ext cx="10074275" cy="1147763"/>
            <a:chOff x="0" y="812"/>
            <a:chExt cx="6346" cy="723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812"/>
              <a:ext cx="6346" cy="723"/>
            </a:xfrm>
            <a:custGeom>
              <a:avLst/>
              <a:gdLst>
                <a:gd name="G0" fmla="+- 46476 0 0"/>
                <a:gd name="G1" fmla="*/ G0 1 28003"/>
                <a:gd name="G2" fmla="*/ 1 0 51712"/>
                <a:gd name="G3" fmla="*/ G2 3208 1"/>
                <a:gd name="G4" fmla="*/ G3 1 3208"/>
                <a:gd name="G5" fmla="*/ 1 0 51712"/>
                <a:gd name="G6" fmla="*/ G5 28003 1"/>
                <a:gd name="G7" fmla="*/ G6 1 28003"/>
                <a:gd name="G8" fmla="+- 12832 0 0"/>
                <a:gd name="G9" fmla="*/ G8 1 3208"/>
                <a:gd name="G10" fmla="*/ 1 0 51712"/>
                <a:gd name="G11" fmla="*/ G10 28003 1"/>
                <a:gd name="G12" fmla="*/ G11 1 28003"/>
                <a:gd name="G13" fmla="+- 48400 0 0"/>
                <a:gd name="G14" fmla="*/ G13 1 3208"/>
                <a:gd name="G15" fmla="+- 46476 0 0"/>
                <a:gd name="G16" fmla="*/ G15 1 28003"/>
                <a:gd name="G17" fmla="+- 64440 0 0"/>
                <a:gd name="G18" fmla="*/ G17 1 3208"/>
                <a:gd name="G19" fmla="+- 20826 0 0"/>
                <a:gd name="G20" fmla="*/ G19 1 28003"/>
                <a:gd name="G21" fmla="+- 64440 0 0"/>
                <a:gd name="G22" fmla="*/ G21 1 3208"/>
                <a:gd name="G23" fmla="+- 1766 0 0"/>
                <a:gd name="G24" fmla="*/ G23 1 28003"/>
                <a:gd name="G25" fmla="+- 48400 0 0"/>
                <a:gd name="G26" fmla="*/ G25 1 3208"/>
                <a:gd name="G27" fmla="+- 1766 0 0"/>
                <a:gd name="G28" fmla="*/ G27 1 28003"/>
                <a:gd name="G29" fmla="+- 12832 0 0"/>
                <a:gd name="G30" fmla="*/ G29 1 3208"/>
                <a:gd name="G31" fmla="+- 20826 0 0"/>
                <a:gd name="G32" fmla="*/ G31 1 28003"/>
                <a:gd name="G33" fmla="*/ 1 0 51712"/>
                <a:gd name="G34" fmla="*/ G33 3208 1"/>
                <a:gd name="G35" fmla="*/ G34 1 3208"/>
                <a:gd name="G36" fmla="+- 46476 0 0"/>
                <a:gd name="G37" fmla="*/ G36 1 28003"/>
                <a:gd name="G38" fmla="*/ 1 0 51712"/>
                <a:gd name="G39" fmla="*/ G38 3208 1"/>
                <a:gd name="G40" fmla="*/ G39 1 3208"/>
                <a:gd name="G41" fmla="+- 28003 0 0"/>
                <a:gd name="G42" fmla="+- 3208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3202"/>
                </a:cxn>
                <a:cxn ang="0">
                  <a:pos x="4" y="3207"/>
                </a:cxn>
                <a:cxn ang="0">
                  <a:pos x="27998" y="3207"/>
                </a:cxn>
                <a:cxn ang="0">
                  <a:pos x="28002" y="3202"/>
                </a:cxn>
                <a:cxn ang="0">
                  <a:pos x="28002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3" h="320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3202"/>
                  </a:lnTo>
                  <a:cubicBezTo>
                    <a:pt x="0" y="3204"/>
                    <a:pt x="2" y="3207"/>
                    <a:pt x="4" y="3207"/>
                  </a:cubicBezTo>
                  <a:lnTo>
                    <a:pt x="27998" y="3207"/>
                  </a:lnTo>
                  <a:cubicBezTo>
                    <a:pt x="28000" y="3207"/>
                    <a:pt x="28002" y="3204"/>
                    <a:pt x="28002" y="3202"/>
                  </a:cubicBezTo>
                  <a:lnTo>
                    <a:pt x="28002" y="4"/>
                  </a:lnTo>
                  <a:cubicBezTo>
                    <a:pt x="28002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3175"/>
            <a:ext cx="10074275" cy="1304925"/>
            <a:chOff x="0" y="2"/>
            <a:chExt cx="6346" cy="82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2"/>
              <a:ext cx="6346" cy="822"/>
            </a:xfrm>
            <a:custGeom>
              <a:avLst/>
              <a:gdLst>
                <a:gd name="G0" fmla="+- 11292 0 0"/>
                <a:gd name="G1" fmla="*/ G0 1 28004"/>
                <a:gd name="G2" fmla="+- 29534 0 0"/>
                <a:gd name="G3" fmla="*/ G2 1 3643"/>
                <a:gd name="G4" fmla="+- 57772 0 0"/>
                <a:gd name="G5" fmla="*/ G4 1 28004"/>
                <a:gd name="G6" fmla="+- 14962 0 0"/>
                <a:gd name="G7" fmla="*/ G6 1 3643"/>
                <a:gd name="G8" fmla="+- 57772 0 0"/>
                <a:gd name="G9" fmla="*/ G8 1 28004"/>
                <a:gd name="G10" fmla="+- 14572 0 0"/>
                <a:gd name="G11" fmla="*/ G10 1 3643"/>
                <a:gd name="G12" fmla="+- 11292 0 0"/>
                <a:gd name="G13" fmla="*/ G12 1 28004"/>
                <a:gd name="G14" fmla="*/ 1 0 51712"/>
                <a:gd name="G15" fmla="*/ G14 3643 1"/>
                <a:gd name="G16" fmla="*/ G15 1 3643"/>
                <a:gd name="G17" fmla="+- 8948 0 0"/>
                <a:gd name="G18" fmla="*/ G17 1 28004"/>
                <a:gd name="G19" fmla="*/ 1 0 51712"/>
                <a:gd name="G20" fmla="*/ G19 3643 1"/>
                <a:gd name="G21" fmla="*/ G20 1 3643"/>
                <a:gd name="G22" fmla="*/ 1 0 51712"/>
                <a:gd name="G23" fmla="*/ G22 28004 1"/>
                <a:gd name="G24" fmla="*/ G23 1 28004"/>
                <a:gd name="G25" fmla="+- 14572 0 0"/>
                <a:gd name="G26" fmla="*/ G25 1 3643"/>
                <a:gd name="G27" fmla="*/ 1 0 51712"/>
                <a:gd name="G28" fmla="*/ G27 28004 1"/>
                <a:gd name="G29" fmla="*/ G28 1 28004"/>
                <a:gd name="G30" fmla="+- 14962 0 0"/>
                <a:gd name="G31" fmla="*/ G30 1 3643"/>
                <a:gd name="G32" fmla="+- 8948 0 0"/>
                <a:gd name="G33" fmla="*/ G32 1 28004"/>
                <a:gd name="G34" fmla="+- 29534 0 0"/>
                <a:gd name="G35" fmla="*/ G34 1 3643"/>
                <a:gd name="G36" fmla="+- 11292 0 0"/>
                <a:gd name="G37" fmla="*/ G36 1 28004"/>
                <a:gd name="G38" fmla="+- 29534 0 0"/>
                <a:gd name="G39" fmla="*/ G38 1 3643"/>
                <a:gd name="G40" fmla="+- 28004 0 0"/>
                <a:gd name="G41" fmla="+- 3643 0 0"/>
              </a:gdLst>
              <a:ahLst/>
              <a:cxnLst>
                <a:cxn ang="0">
                  <a:pos x="27999" y="3642"/>
                </a:cxn>
                <a:cxn ang="0">
                  <a:pos x="28003" y="3638"/>
                </a:cxn>
                <a:cxn ang="0">
                  <a:pos x="28003" y="4"/>
                </a:cxn>
                <a:cxn ang="0">
                  <a:pos x="27999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638"/>
                </a:cxn>
                <a:cxn ang="0">
                  <a:pos x="5" y="3642"/>
                </a:cxn>
                <a:cxn ang="0">
                  <a:pos x="27999" y="3642"/>
                </a:cxn>
              </a:cxnLst>
              <a:rect l="0" t="0" r="r" b="b"/>
              <a:pathLst>
                <a:path w="28004" h="3643">
                  <a:moveTo>
                    <a:pt x="27999" y="3642"/>
                  </a:moveTo>
                  <a:cubicBezTo>
                    <a:pt x="28001" y="3642"/>
                    <a:pt x="28003" y="3640"/>
                    <a:pt x="28003" y="3638"/>
                  </a:cubicBezTo>
                  <a:lnTo>
                    <a:pt x="28003" y="4"/>
                  </a:lnTo>
                  <a:cubicBezTo>
                    <a:pt x="28003" y="2"/>
                    <a:pt x="28001" y="0"/>
                    <a:pt x="27999" y="0"/>
                  </a:cubicBezTo>
                  <a:lnTo>
                    <a:pt x="5" y="0"/>
                  </a:lnTo>
                  <a:cubicBezTo>
                    <a:pt x="3" y="0"/>
                    <a:pt x="0" y="2"/>
                    <a:pt x="0" y="4"/>
                  </a:cubicBezTo>
                  <a:lnTo>
                    <a:pt x="0" y="3638"/>
                  </a:lnTo>
                  <a:cubicBezTo>
                    <a:pt x="0" y="3640"/>
                    <a:pt x="3" y="3642"/>
                    <a:pt x="5" y="3642"/>
                  </a:cubicBezTo>
                  <a:lnTo>
                    <a:pt x="27999" y="3642"/>
                  </a:ln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6645275"/>
            <a:ext cx="10074275" cy="908050"/>
            <a:chOff x="0" y="4186"/>
            <a:chExt cx="6346" cy="572"/>
          </a:xfrm>
        </p:grpSpPr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0" y="4186"/>
              <a:ext cx="6346" cy="572"/>
            </a:xfrm>
            <a:custGeom>
              <a:avLst/>
              <a:gdLst>
                <a:gd name="G0" fmla="+- 46480 0 0"/>
                <a:gd name="G1" fmla="*/ G0 1 28004"/>
                <a:gd name="G2" fmla="*/ 1 0 51712"/>
                <a:gd name="G3" fmla="*/ G2 2542 1"/>
                <a:gd name="G4" fmla="*/ G3 1 2542"/>
                <a:gd name="G5" fmla="*/ 1 0 51712"/>
                <a:gd name="G6" fmla="*/ G5 28004 1"/>
                <a:gd name="G7" fmla="*/ G6 1 28004"/>
                <a:gd name="G8" fmla="+- 10168 0 0"/>
                <a:gd name="G9" fmla="*/ G8 1 2542"/>
                <a:gd name="G10" fmla="*/ 1 0 51712"/>
                <a:gd name="G11" fmla="*/ G10 28004 1"/>
                <a:gd name="G12" fmla="*/ G11 1 28004"/>
                <a:gd name="G13" fmla="+- 23984 0 0"/>
                <a:gd name="G14" fmla="*/ G13 1 2542"/>
                <a:gd name="G15" fmla="+- 46480 0 0"/>
                <a:gd name="G16" fmla="*/ G15 1 28004"/>
                <a:gd name="G17" fmla="+- 36694 0 0"/>
                <a:gd name="G18" fmla="*/ G17 1 2542"/>
                <a:gd name="G19" fmla="+- 48824 0 0"/>
                <a:gd name="G20" fmla="*/ G19 1 28004"/>
                <a:gd name="G21" fmla="+- 36694 0 0"/>
                <a:gd name="G22" fmla="*/ G21 1 2542"/>
                <a:gd name="G23" fmla="+- 57772 0 0"/>
                <a:gd name="G24" fmla="*/ G23 1 28004"/>
                <a:gd name="G25" fmla="+- 23984 0 0"/>
                <a:gd name="G26" fmla="*/ G25 1 2542"/>
                <a:gd name="G27" fmla="+- 57772 0 0"/>
                <a:gd name="G28" fmla="*/ G27 1 28004"/>
                <a:gd name="G29" fmla="+- 10168 0 0"/>
                <a:gd name="G30" fmla="*/ G29 1 2542"/>
                <a:gd name="G31" fmla="+- 48824 0 0"/>
                <a:gd name="G32" fmla="*/ G31 1 28004"/>
                <a:gd name="G33" fmla="*/ 1 0 51712"/>
                <a:gd name="G34" fmla="*/ G33 2542 1"/>
                <a:gd name="G35" fmla="*/ G34 1 2542"/>
                <a:gd name="G36" fmla="+- 46480 0 0"/>
                <a:gd name="G37" fmla="*/ G36 1 28004"/>
                <a:gd name="G38" fmla="*/ 1 0 51712"/>
                <a:gd name="G39" fmla="*/ G38 2542 1"/>
                <a:gd name="G40" fmla="*/ G39 1 2542"/>
                <a:gd name="G41" fmla="+- 28004 0 0"/>
                <a:gd name="G42" fmla="+- 2542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2536"/>
                </a:cxn>
                <a:cxn ang="0">
                  <a:pos x="4" y="2541"/>
                </a:cxn>
                <a:cxn ang="0">
                  <a:pos x="27998" y="2541"/>
                </a:cxn>
                <a:cxn ang="0">
                  <a:pos x="28003" y="2536"/>
                </a:cxn>
                <a:cxn ang="0">
                  <a:pos x="28003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4" h="254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536"/>
                  </a:lnTo>
                  <a:cubicBezTo>
                    <a:pt x="0" y="2538"/>
                    <a:pt x="2" y="2541"/>
                    <a:pt x="4" y="2541"/>
                  </a:cubicBezTo>
                  <a:lnTo>
                    <a:pt x="27998" y="2541"/>
                  </a:lnTo>
                  <a:cubicBezTo>
                    <a:pt x="28000" y="2541"/>
                    <a:pt x="28003" y="2538"/>
                    <a:pt x="28003" y="2536"/>
                  </a:cubicBezTo>
                  <a:lnTo>
                    <a:pt x="28003" y="4"/>
                  </a:lnTo>
                  <a:cubicBezTo>
                    <a:pt x="28003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4724400" y="6770688"/>
            <a:ext cx="5346700" cy="493712"/>
            <a:chOff x="2976" y="4265"/>
            <a:chExt cx="3368" cy="311"/>
          </a:xfrm>
        </p:grpSpPr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2976" y="4265"/>
              <a:ext cx="3368" cy="311"/>
            </a:xfrm>
            <a:custGeom>
              <a:avLst/>
              <a:gdLst>
                <a:gd name="G0" fmla="+- 22310 0 0"/>
                <a:gd name="G1" fmla="*/ G0 1 15854"/>
                <a:gd name="G2" fmla="+- 43666 0 0"/>
                <a:gd name="G3" fmla="*/ G2 1 1473"/>
                <a:gd name="G4" fmla="+- 12542 0 0"/>
                <a:gd name="G5" fmla="*/ G4 1 15854"/>
                <a:gd name="G6" fmla="+- 17102 0 0"/>
                <a:gd name="G7" fmla="*/ G6 1 1473"/>
                <a:gd name="G8" fmla="+- 36882 0 0"/>
                <a:gd name="G9" fmla="*/ G8 1 15854"/>
                <a:gd name="G10" fmla="+- 29560 0 0"/>
                <a:gd name="G11" fmla="*/ G10 1 1473"/>
                <a:gd name="G12" fmla="+- 50800 0 0"/>
                <a:gd name="G13" fmla="*/ G12 1 15854"/>
                <a:gd name="G14" fmla="+- 19199 0 0"/>
                <a:gd name="G15" fmla="*/ G14 1 1473"/>
                <a:gd name="G16" fmla="+- 58908 0 0"/>
                <a:gd name="G17" fmla="*/ G16 1 15854"/>
                <a:gd name="G18" fmla="+- 14006 0 0"/>
                <a:gd name="G19" fmla="*/ G18 1 1473"/>
                <a:gd name="G20" fmla="+- 53758 0 0"/>
                <a:gd name="G21" fmla="*/ G20 1 15854"/>
                <a:gd name="G22" fmla="+- 48734 0 0"/>
                <a:gd name="G23" fmla="*/ G22 1 1473"/>
                <a:gd name="G24" fmla="+- 65090 0 0"/>
                <a:gd name="G25" fmla="*/ G24 1 15854"/>
                <a:gd name="G26" fmla="+- 13432 0 0"/>
                <a:gd name="G27" fmla="*/ G26 1 1473"/>
                <a:gd name="G28" fmla="+- 5548 0 0"/>
                <a:gd name="G29" fmla="*/ G28 1 15854"/>
                <a:gd name="G30" fmla="+- 28187 0 0"/>
                <a:gd name="G31" fmla="*/ G30 1 1473"/>
                <a:gd name="G32" fmla="+- 40302 0 0"/>
                <a:gd name="G33" fmla="*/ G32 1 15854"/>
                <a:gd name="G34" fmla="+- 56174 0 0"/>
                <a:gd name="G35" fmla="*/ G34 1 1473"/>
                <a:gd name="G36" fmla="+- 42982 0 0"/>
                <a:gd name="G37" fmla="*/ G36 1 15854"/>
                <a:gd name="G38" fmla="+- 42218 0 0"/>
                <a:gd name="G39" fmla="*/ G38 1 1473"/>
                <a:gd name="G40" fmla="+- 45934 0 0"/>
                <a:gd name="G41" fmla="*/ G40 1 15854"/>
                <a:gd name="G42" fmla="+- 4619 0 0"/>
                <a:gd name="G43" fmla="*/ G42 1 1473"/>
                <a:gd name="G44" fmla="+- 24092 0 0"/>
                <a:gd name="G45" fmla="*/ G44 1 15854"/>
                <a:gd name="G46" fmla="+- 36276 0 0"/>
                <a:gd name="G47" fmla="*/ G46 1 1473"/>
                <a:gd name="G48" fmla="+- 20406 0 0"/>
                <a:gd name="G49" fmla="*/ G48 1 15854"/>
                <a:gd name="G50" fmla="+- 53952 0 0"/>
                <a:gd name="G51" fmla="*/ G50 1 1473"/>
                <a:gd name="G52" fmla="+- 63362 0 0"/>
                <a:gd name="G53" fmla="*/ G52 1 15854"/>
                <a:gd name="G54" fmla="+- 48085 0 0"/>
                <a:gd name="G55" fmla="*/ G54 1 1473"/>
                <a:gd name="G56" fmla="+- 30736 0 0"/>
                <a:gd name="G57" fmla="*/ G56 1 15854"/>
                <a:gd name="G58" fmla="+- 20098 0 0"/>
                <a:gd name="G59" fmla="*/ G58 1 1473"/>
                <a:gd name="G60" fmla="+- 2902 0 0"/>
                <a:gd name="G61" fmla="*/ G60 1 15854"/>
                <a:gd name="G62" fmla="+- 53952 0 0"/>
                <a:gd name="G63" fmla="*/ G62 1 1473"/>
                <a:gd name="G64" fmla="+- 2902 0 0"/>
                <a:gd name="G65" fmla="*/ G64 1 15854"/>
                <a:gd name="G66" fmla="+- 63564 0 0"/>
                <a:gd name="G67" fmla="*/ G66 1 1473"/>
                <a:gd name="G68" fmla="+- 30268 0 0"/>
                <a:gd name="G69" fmla="*/ G68 1 15854"/>
                <a:gd name="G70" fmla="+- 59944 0 0"/>
                <a:gd name="G71" fmla="*/ G70 1 1473"/>
                <a:gd name="G72" fmla="+- 14772 0 0"/>
                <a:gd name="G73" fmla="*/ G72 1 15854"/>
                <a:gd name="G74" fmla="+- 3246 0 0"/>
                <a:gd name="G75" fmla="*/ G74 1 1473"/>
                <a:gd name="G76" fmla="+- 21770 0 0"/>
                <a:gd name="G77" fmla="*/ G76 1 15854"/>
                <a:gd name="G78" fmla="+- 38573 0 0"/>
                <a:gd name="G79" fmla="*/ G78 1 1473"/>
                <a:gd name="G80" fmla="+- 36422 0 0"/>
                <a:gd name="G81" fmla="*/ G80 1 15854"/>
                <a:gd name="G82" fmla="+- 42243 0 0"/>
                <a:gd name="G83" fmla="*/ G82 1 1473"/>
                <a:gd name="G84" fmla="+- 29228 0 0"/>
                <a:gd name="G85" fmla="*/ G84 1 15854"/>
                <a:gd name="G86" fmla="+- 18076 0 0"/>
                <a:gd name="G87" fmla="*/ G86 1 1473"/>
                <a:gd name="G88" fmla="+- 56140 0 0"/>
                <a:gd name="G89" fmla="*/ G88 1 15854"/>
                <a:gd name="G90" fmla="+- 63664 0 0"/>
                <a:gd name="G91" fmla="*/ G90 1 1473"/>
                <a:gd name="G92" fmla="+- 4156 0 0"/>
                <a:gd name="G93" fmla="*/ G92 1 15854"/>
                <a:gd name="G94" fmla="+- 33380 0 0"/>
                <a:gd name="G95" fmla="*/ G94 1 1473"/>
                <a:gd name="G96" fmla="+- 22310 0 0"/>
                <a:gd name="G97" fmla="*/ G96 1 15854"/>
                <a:gd name="G98" fmla="+- 43666 0 0"/>
                <a:gd name="G99" fmla="*/ G98 1 1473"/>
                <a:gd name="G100" fmla="+- 15854 0 0"/>
                <a:gd name="G101" fmla="+- 1473 0 0"/>
              </a:gdLst>
              <a:ahLst/>
              <a:cxnLst>
                <a:cxn ang="0">
                  <a:pos x="1349" y="786"/>
                </a:cxn>
                <a:cxn ang="0">
                  <a:pos x="2233" y="590"/>
                </a:cxn>
                <a:cxn ang="0">
                  <a:pos x="4351" y="376"/>
                </a:cxn>
                <a:cxn ang="0">
                  <a:pos x="4232" y="191"/>
                </a:cxn>
                <a:cxn ang="0">
                  <a:pos x="3042" y="54"/>
                </a:cxn>
                <a:cxn ang="0">
                  <a:pos x="7225" y="478"/>
                </a:cxn>
                <a:cxn ang="0">
                  <a:pos x="5287" y="632"/>
                </a:cxn>
                <a:cxn ang="0">
                  <a:pos x="6234" y="731"/>
                </a:cxn>
                <a:cxn ang="0">
                  <a:pos x="7745" y="750"/>
                </a:cxn>
                <a:cxn ang="0">
                  <a:pos x="10213" y="874"/>
                </a:cxn>
                <a:cxn ang="0">
                  <a:pos x="11073" y="715"/>
                </a:cxn>
                <a:cxn ang="0">
                  <a:pos x="12258" y="692"/>
                </a:cxn>
                <a:cxn ang="0">
                  <a:pos x="12605" y="704"/>
                </a:cxn>
                <a:cxn ang="0">
                  <a:pos x="13575" y="789"/>
                </a:cxn>
                <a:cxn ang="0">
                  <a:pos x="14904" y="770"/>
                </a:cxn>
                <a:cxn ang="0">
                  <a:pos x="15853" y="704"/>
                </a:cxn>
                <a:cxn ang="0">
                  <a:pos x="15853" y="844"/>
                </a:cxn>
                <a:cxn ang="0">
                  <a:pos x="12370" y="1064"/>
                </a:cxn>
                <a:cxn ang="0">
                  <a:pos x="8566" y="1070"/>
                </a:cxn>
                <a:cxn ang="0">
                  <a:pos x="5987" y="1005"/>
                </a:cxn>
                <a:cxn ang="0">
                  <a:pos x="4661" y="963"/>
                </a:cxn>
                <a:cxn ang="0">
                  <a:pos x="3098" y="1436"/>
                </a:cxn>
                <a:cxn ang="0">
                  <a:pos x="2058" y="1200"/>
                </a:cxn>
                <a:cxn ang="0">
                  <a:pos x="2898" y="868"/>
                </a:cxn>
                <a:cxn ang="0">
                  <a:pos x="1349" y="786"/>
                </a:cxn>
              </a:cxnLst>
              <a:rect l="0" t="0" r="r" b="b"/>
              <a:pathLst>
                <a:path w="15854" h="1473">
                  <a:moveTo>
                    <a:pt x="1349" y="786"/>
                  </a:moveTo>
                  <a:cubicBezTo>
                    <a:pt x="0" y="715"/>
                    <a:pt x="2880" y="742"/>
                    <a:pt x="2233" y="590"/>
                  </a:cubicBezTo>
                  <a:cubicBezTo>
                    <a:pt x="1586" y="437"/>
                    <a:pt x="4054" y="475"/>
                    <a:pt x="4351" y="376"/>
                  </a:cubicBezTo>
                  <a:cubicBezTo>
                    <a:pt x="4483" y="332"/>
                    <a:pt x="4406" y="234"/>
                    <a:pt x="4232" y="191"/>
                  </a:cubicBezTo>
                  <a:cubicBezTo>
                    <a:pt x="4222" y="189"/>
                    <a:pt x="2754" y="108"/>
                    <a:pt x="3042" y="54"/>
                  </a:cubicBezTo>
                  <a:cubicBezTo>
                    <a:pt x="3330" y="0"/>
                    <a:pt x="7237" y="404"/>
                    <a:pt x="7225" y="478"/>
                  </a:cubicBezTo>
                  <a:cubicBezTo>
                    <a:pt x="7213" y="553"/>
                    <a:pt x="5287" y="632"/>
                    <a:pt x="5287" y="632"/>
                  </a:cubicBezTo>
                  <a:lnTo>
                    <a:pt x="6234" y="731"/>
                  </a:lnTo>
                  <a:lnTo>
                    <a:pt x="7745" y="750"/>
                  </a:lnTo>
                  <a:lnTo>
                    <a:pt x="10213" y="874"/>
                  </a:lnTo>
                  <a:cubicBezTo>
                    <a:pt x="10213" y="874"/>
                    <a:pt x="11306" y="691"/>
                    <a:pt x="11073" y="715"/>
                  </a:cubicBezTo>
                  <a:cubicBezTo>
                    <a:pt x="10840" y="739"/>
                    <a:pt x="12145" y="727"/>
                    <a:pt x="12258" y="692"/>
                  </a:cubicBezTo>
                  <a:cubicBezTo>
                    <a:pt x="12371" y="657"/>
                    <a:pt x="12594" y="703"/>
                    <a:pt x="12605" y="704"/>
                  </a:cubicBezTo>
                  <a:cubicBezTo>
                    <a:pt x="13015" y="739"/>
                    <a:pt x="13279" y="778"/>
                    <a:pt x="13575" y="789"/>
                  </a:cubicBezTo>
                  <a:cubicBezTo>
                    <a:pt x="13871" y="800"/>
                    <a:pt x="14526" y="750"/>
                    <a:pt x="14904" y="770"/>
                  </a:cubicBezTo>
                  <a:cubicBezTo>
                    <a:pt x="15282" y="790"/>
                    <a:pt x="15853" y="704"/>
                    <a:pt x="15853" y="704"/>
                  </a:cubicBezTo>
                  <a:lnTo>
                    <a:pt x="15853" y="844"/>
                  </a:lnTo>
                  <a:cubicBezTo>
                    <a:pt x="15853" y="844"/>
                    <a:pt x="12355" y="1064"/>
                    <a:pt x="12370" y="1064"/>
                  </a:cubicBezTo>
                  <a:cubicBezTo>
                    <a:pt x="12385" y="1064"/>
                    <a:pt x="8552" y="1070"/>
                    <a:pt x="8566" y="1070"/>
                  </a:cubicBezTo>
                  <a:cubicBezTo>
                    <a:pt x="8580" y="1070"/>
                    <a:pt x="5987" y="1005"/>
                    <a:pt x="5987" y="1005"/>
                  </a:cubicBezTo>
                  <a:cubicBezTo>
                    <a:pt x="5987" y="1005"/>
                    <a:pt x="4574" y="974"/>
                    <a:pt x="4661" y="963"/>
                  </a:cubicBezTo>
                  <a:cubicBezTo>
                    <a:pt x="4748" y="952"/>
                    <a:pt x="3295" y="1472"/>
                    <a:pt x="3098" y="1436"/>
                  </a:cubicBezTo>
                  <a:cubicBezTo>
                    <a:pt x="2901" y="1400"/>
                    <a:pt x="2087" y="1188"/>
                    <a:pt x="2058" y="1200"/>
                  </a:cubicBezTo>
                  <a:cubicBezTo>
                    <a:pt x="2029" y="1212"/>
                    <a:pt x="3371" y="893"/>
                    <a:pt x="2898" y="868"/>
                  </a:cubicBezTo>
                  <a:lnTo>
                    <a:pt x="1349" y="786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131763" y="6634163"/>
            <a:ext cx="5756275" cy="374650"/>
            <a:chOff x="83" y="4179"/>
            <a:chExt cx="3626" cy="236"/>
          </a:xfrm>
        </p:grpSpPr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83" y="4179"/>
              <a:ext cx="3626" cy="236"/>
            </a:xfrm>
            <a:custGeom>
              <a:avLst/>
              <a:gdLst>
                <a:gd name="G0" fmla="*/ 1 0 51712"/>
                <a:gd name="G1" fmla="*/ G0 16007 1"/>
                <a:gd name="G2" fmla="*/ G1 1 16007"/>
                <a:gd name="G3" fmla="+- 8428 0 0"/>
                <a:gd name="G4" fmla="*/ G3 1 1060"/>
                <a:gd name="G5" fmla="+- 8448 0 0"/>
                <a:gd name="G6" fmla="*/ G5 1 16007"/>
                <a:gd name="G7" fmla="+- 38432 0 0"/>
                <a:gd name="G8" fmla="*/ G7 1 1060"/>
                <a:gd name="G9" fmla="+- 52135 0 0"/>
                <a:gd name="G10" fmla="*/ G9 1 16007"/>
                <a:gd name="G11" fmla="+- 38064 0 0"/>
                <a:gd name="G12" fmla="*/ G11 1 1060"/>
                <a:gd name="G13" fmla="+- 27818 0 0"/>
                <a:gd name="G14" fmla="*/ G13 1 16007"/>
                <a:gd name="G15" fmla="+- 36452 0 0"/>
                <a:gd name="G16" fmla="*/ G15 1 1060"/>
                <a:gd name="G17" fmla="+- 5929 0 0"/>
                <a:gd name="G18" fmla="*/ G17 1 16007"/>
                <a:gd name="G19" fmla="+- 1980 0 0"/>
                <a:gd name="G20" fmla="*/ G19 1 1060"/>
                <a:gd name="G21" fmla="+- 47428 0 0"/>
                <a:gd name="G22" fmla="*/ G21 1 16007"/>
                <a:gd name="G23" fmla="+- 2164 0 0"/>
                <a:gd name="G24" fmla="*/ G23 1 1060"/>
                <a:gd name="G25" fmla="+- 42721 0 0"/>
                <a:gd name="G26" fmla="*/ G25 1 16007"/>
                <a:gd name="G27" fmla="*/ 1 0 51712"/>
                <a:gd name="G28" fmla="*/ G27 1060 1"/>
                <a:gd name="G29" fmla="*/ G28 1 1060"/>
                <a:gd name="G30" fmla="+- 15172 0 0"/>
                <a:gd name="G31" fmla="*/ G30 1 16007"/>
                <a:gd name="G32" fmla="+- 1980 0 0"/>
                <a:gd name="G33" fmla="*/ G32 1 1060"/>
                <a:gd name="G34" fmla="+- 3630 0 0"/>
                <a:gd name="G35" fmla="*/ G34 1 16007"/>
                <a:gd name="G36" fmla="+- 2348 0 0"/>
                <a:gd name="G37" fmla="*/ G36 1 1060"/>
                <a:gd name="G38" fmla="+- 22692 0 0"/>
                <a:gd name="G39" fmla="*/ G38 1 16007"/>
                <a:gd name="G40" fmla="+- 16960 0 0"/>
                <a:gd name="G41" fmla="*/ G40 1 1060"/>
                <a:gd name="G42" fmla="+- 28280 0 0"/>
                <a:gd name="G43" fmla="*/ G42 1 16007"/>
                <a:gd name="G44" fmla="+- 25160 0 0"/>
                <a:gd name="G45" fmla="*/ G44 1 1060"/>
                <a:gd name="G46" fmla="*/ 1 0 51712"/>
                <a:gd name="G47" fmla="*/ G46 16007 1"/>
                <a:gd name="G48" fmla="*/ G47 1 16007"/>
                <a:gd name="G49" fmla="+- 8428 0 0"/>
                <a:gd name="G50" fmla="*/ G49 1 1060"/>
                <a:gd name="G51" fmla="+- 16007 0 0"/>
                <a:gd name="G52" fmla="+- 1060 0 0"/>
              </a:gdLst>
              <a:ahLst/>
              <a:cxnLst>
                <a:cxn ang="0">
                  <a:pos x="0" y="1059"/>
                </a:cxn>
                <a:cxn ang="0">
                  <a:pos x="5888" y="840"/>
                </a:cxn>
                <a:cxn ang="0">
                  <a:pos x="12769" y="716"/>
                </a:cxn>
                <a:cxn ang="0">
                  <a:pos x="16006" y="529"/>
                </a:cxn>
                <a:cxn ang="0">
                  <a:pos x="14543" y="311"/>
                </a:cxn>
                <a:cxn ang="0">
                  <a:pos x="10652" y="373"/>
                </a:cxn>
                <a:cxn ang="0">
                  <a:pos x="8535" y="0"/>
                </a:cxn>
                <a:cxn ang="0">
                  <a:pos x="6044" y="311"/>
                </a:cxn>
                <a:cxn ang="0">
                  <a:pos x="3554" y="435"/>
                </a:cxn>
                <a:cxn ang="0">
                  <a:pos x="1852" y="16"/>
                </a:cxn>
                <a:cxn ang="0">
                  <a:pos x="968" y="642"/>
                </a:cxn>
                <a:cxn ang="0">
                  <a:pos x="0" y="1059"/>
                </a:cxn>
              </a:cxnLst>
              <a:rect l="0" t="0" r="r" b="b"/>
              <a:pathLst>
                <a:path w="16007" h="1060">
                  <a:moveTo>
                    <a:pt x="0" y="1059"/>
                  </a:moveTo>
                  <a:lnTo>
                    <a:pt x="5888" y="840"/>
                  </a:lnTo>
                  <a:lnTo>
                    <a:pt x="12769" y="716"/>
                  </a:lnTo>
                  <a:lnTo>
                    <a:pt x="16006" y="529"/>
                  </a:lnTo>
                  <a:lnTo>
                    <a:pt x="14543" y="311"/>
                  </a:lnTo>
                  <a:lnTo>
                    <a:pt x="10652" y="373"/>
                  </a:lnTo>
                  <a:lnTo>
                    <a:pt x="8535" y="0"/>
                  </a:lnTo>
                  <a:lnTo>
                    <a:pt x="6044" y="311"/>
                  </a:lnTo>
                  <a:lnTo>
                    <a:pt x="3554" y="435"/>
                  </a:lnTo>
                  <a:lnTo>
                    <a:pt x="1852" y="16"/>
                  </a:lnTo>
                  <a:lnTo>
                    <a:pt x="968" y="642"/>
                  </a:lnTo>
                  <a:lnTo>
                    <a:pt x="0" y="105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2108200" y="6788150"/>
            <a:ext cx="2254250" cy="227013"/>
            <a:chOff x="1328" y="4276"/>
            <a:chExt cx="1420" cy="143"/>
          </a:xfrm>
        </p:grpSpPr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1328" y="4276"/>
              <a:ext cx="1420" cy="143"/>
            </a:xfrm>
            <a:custGeom>
              <a:avLst/>
              <a:gdLst>
                <a:gd name="G0" fmla="*/ 1 0 51712"/>
                <a:gd name="G1" fmla="*/ G0 6280 1"/>
                <a:gd name="G2" fmla="*/ G1 1 6280"/>
                <a:gd name="G3" fmla="+- 27336 0 0"/>
                <a:gd name="G4" fmla="*/ G3 1 649"/>
                <a:gd name="G5" fmla="+- 44752 0 0"/>
                <a:gd name="G6" fmla="*/ G5 1 6280"/>
                <a:gd name="G7" fmla="+- 1376 0 0"/>
                <a:gd name="G8" fmla="*/ G7 1 649"/>
                <a:gd name="G9" fmla="+- 21568 0 0"/>
                <a:gd name="G10" fmla="*/ G9 1 6280"/>
                <a:gd name="G11" fmla="+- 26025 0 0"/>
                <a:gd name="G12" fmla="*/ G11 1 649"/>
                <a:gd name="G13" fmla="+- 44984 0 0"/>
                <a:gd name="G14" fmla="*/ G13 1 6280"/>
                <a:gd name="G15" fmla="+- 29257 0 0"/>
                <a:gd name="G16" fmla="*/ G15 1 649"/>
                <a:gd name="G17" fmla="+- 47296 0 0"/>
                <a:gd name="G18" fmla="*/ G17 1 6280"/>
                <a:gd name="G19" fmla="+- 32489 0 0"/>
                <a:gd name="G20" fmla="*/ G19 1 649"/>
                <a:gd name="G21" fmla="+- 33648 0 0"/>
                <a:gd name="G22" fmla="*/ G21 1 6280"/>
                <a:gd name="G23" fmla="+- 27907 0 0"/>
                <a:gd name="G24" fmla="*/ G23 1 649"/>
                <a:gd name="G25" fmla="+- 47528 0 0"/>
                <a:gd name="G26" fmla="*/ G25 1 6280"/>
                <a:gd name="G27" fmla="+- 41601 0 0"/>
                <a:gd name="G28" fmla="*/ G27 1 649"/>
                <a:gd name="G29" fmla="+- 48480 0 0"/>
                <a:gd name="G30" fmla="*/ G29 1 6280"/>
                <a:gd name="G31" fmla="*/ 1 0 51712"/>
                <a:gd name="G32" fmla="*/ G31 649 1"/>
                <a:gd name="G33" fmla="*/ G32 1 649"/>
                <a:gd name="G34" fmla="+- 15168 0 0"/>
                <a:gd name="G35" fmla="*/ G34 1 6280"/>
                <a:gd name="G36" fmla="+- 23403 0 0"/>
                <a:gd name="G37" fmla="*/ G36 1 649"/>
                <a:gd name="G38" fmla="*/ 1 0 51712"/>
                <a:gd name="G39" fmla="*/ G38 6280 1"/>
                <a:gd name="G40" fmla="*/ G39 1 6280"/>
                <a:gd name="G41" fmla="+- 27336 0 0"/>
                <a:gd name="G42" fmla="*/ G41 1 649"/>
                <a:gd name="G43" fmla="+- 6280 0 0"/>
                <a:gd name="G44" fmla="+- 649 0 0"/>
              </a:gdLst>
              <a:ahLst/>
              <a:cxnLst>
                <a:cxn ang="0">
                  <a:pos x="0" y="648"/>
                </a:cxn>
                <a:cxn ang="0">
                  <a:pos x="1082" y="608"/>
                </a:cxn>
                <a:cxn ang="0">
                  <a:pos x="4616" y="545"/>
                </a:cxn>
                <a:cxn ang="0">
                  <a:pos x="6279" y="449"/>
                </a:cxn>
                <a:cxn ang="0">
                  <a:pos x="5528" y="353"/>
                </a:cxn>
                <a:cxn ang="0">
                  <a:pos x="3470" y="43"/>
                </a:cxn>
                <a:cxn ang="0">
                  <a:pos x="2533" y="569"/>
                </a:cxn>
                <a:cxn ang="0">
                  <a:pos x="1260" y="0"/>
                </a:cxn>
                <a:cxn ang="0">
                  <a:pos x="232" y="339"/>
                </a:cxn>
                <a:cxn ang="0">
                  <a:pos x="0" y="648"/>
                </a:cxn>
              </a:cxnLst>
              <a:rect l="0" t="0" r="r" b="b"/>
              <a:pathLst>
                <a:path w="6280" h="649">
                  <a:moveTo>
                    <a:pt x="0" y="648"/>
                  </a:moveTo>
                  <a:lnTo>
                    <a:pt x="1082" y="608"/>
                  </a:lnTo>
                  <a:lnTo>
                    <a:pt x="4616" y="545"/>
                  </a:lnTo>
                  <a:lnTo>
                    <a:pt x="6279" y="449"/>
                  </a:lnTo>
                  <a:lnTo>
                    <a:pt x="5528" y="353"/>
                  </a:lnTo>
                  <a:lnTo>
                    <a:pt x="3470" y="43"/>
                  </a:lnTo>
                  <a:lnTo>
                    <a:pt x="2533" y="569"/>
                  </a:lnTo>
                  <a:lnTo>
                    <a:pt x="1260" y="0"/>
                  </a:lnTo>
                  <a:lnTo>
                    <a:pt x="232" y="339"/>
                  </a:lnTo>
                  <a:lnTo>
                    <a:pt x="0" y="64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6678613"/>
            <a:ext cx="5888038" cy="711200"/>
            <a:chOff x="0" y="4207"/>
            <a:chExt cx="3709" cy="448"/>
          </a:xfrm>
        </p:grpSpPr>
        <p:sp>
          <p:nvSpPr>
            <p:cNvPr id="2062" name="Freeform 14"/>
            <p:cNvSpPr>
              <a:spLocks noChangeArrowheads="1"/>
            </p:cNvSpPr>
            <p:nvPr/>
          </p:nvSpPr>
          <p:spPr bwMode="auto">
            <a:xfrm>
              <a:off x="0" y="4207"/>
              <a:ext cx="3709" cy="448"/>
            </a:xfrm>
            <a:custGeom>
              <a:avLst/>
              <a:gdLst>
                <a:gd name="G0" fmla="*/ 1 0 51712"/>
                <a:gd name="G1" fmla="*/ G0 16374 1"/>
                <a:gd name="G2" fmla="*/ G1 1 16374"/>
                <a:gd name="G3" fmla="+- 4273 0 0"/>
                <a:gd name="G4" fmla="*/ G3 1 1993"/>
                <a:gd name="G5" fmla="+- 7298 0 0"/>
                <a:gd name="G6" fmla="*/ G5 1 16374"/>
                <a:gd name="G7" fmla="+- 17163 0 0"/>
                <a:gd name="G8" fmla="*/ G7 1 1993"/>
                <a:gd name="G9" fmla="+- 65142 0 0"/>
                <a:gd name="G10" fmla="*/ G9 1 16374"/>
                <a:gd name="G11" fmla="+- 54668 0 0"/>
                <a:gd name="G12" fmla="*/ G11 1 1993"/>
                <a:gd name="G13" fmla="+- 49262 0 0"/>
                <a:gd name="G14" fmla="*/ G13 1 16374"/>
                <a:gd name="G15" fmla="+- 37896 0 0"/>
                <a:gd name="G16" fmla="*/ G15 1 1993"/>
                <a:gd name="G17" fmla="+- 62022 0 0"/>
                <a:gd name="G18" fmla="*/ G17 1 16374"/>
                <a:gd name="G19" fmla="+- 24669 0 0"/>
                <a:gd name="G20" fmla="*/ G19 1 1993"/>
                <a:gd name="G21" fmla="+- 23886 0 0"/>
                <a:gd name="G22" fmla="*/ G21 1 16374"/>
                <a:gd name="G23" fmla="+- 16955 0 0"/>
                <a:gd name="G24" fmla="*/ G23 1 1993"/>
                <a:gd name="G25" fmla="+- 8150 0 0"/>
                <a:gd name="G26" fmla="*/ G25 1 16374"/>
                <a:gd name="G27" fmla="+- 44986 0 0"/>
                <a:gd name="G28" fmla="*/ G27 1 1993"/>
                <a:gd name="G29" fmla="+- 50684 0 0"/>
                <a:gd name="G30" fmla="*/ G29 1 16374"/>
                <a:gd name="G31" fmla="*/ 1 0 51712"/>
                <a:gd name="G32" fmla="*/ G31 1993 1"/>
                <a:gd name="G33" fmla="*/ G32 1 1993"/>
                <a:gd name="G34" fmla="+- 7868 0 0"/>
                <a:gd name="G35" fmla="*/ G34 1 16374"/>
                <a:gd name="G36" fmla="+- 41233 0 0"/>
                <a:gd name="G37" fmla="*/ G36 1 1993"/>
                <a:gd name="G38" fmla="*/ 1 0 51712"/>
                <a:gd name="G39" fmla="*/ G38 16374 1"/>
                <a:gd name="G40" fmla="*/ G39 1 16374"/>
                <a:gd name="G41" fmla="+- 34996 0 0"/>
                <a:gd name="G42" fmla="*/ G41 1 1993"/>
                <a:gd name="G43" fmla="*/ 1 0 51712"/>
                <a:gd name="G44" fmla="*/ G43 16374 1"/>
                <a:gd name="G45" fmla="*/ G44 1 16374"/>
                <a:gd name="G46" fmla="+- 4273 0 0"/>
                <a:gd name="G47" fmla="*/ G46 1 1993"/>
                <a:gd name="G48" fmla="+- 16374 0 0"/>
                <a:gd name="G49" fmla="+- 1993 0 0"/>
              </a:gdLst>
              <a:ahLst/>
              <a:cxnLst>
                <a:cxn ang="0">
                  <a:pos x="0" y="1449"/>
                </a:cxn>
                <a:cxn ang="0">
                  <a:pos x="10739" y="1587"/>
                </a:cxn>
                <a:cxn ang="0">
                  <a:pos x="14785" y="1836"/>
                </a:cxn>
                <a:cxn ang="0">
                  <a:pos x="16373" y="1992"/>
                </a:cxn>
                <a:cxn ang="0">
                  <a:pos x="15097" y="1525"/>
                </a:cxn>
                <a:cxn ang="0">
                  <a:pos x="12357" y="995"/>
                </a:cxn>
                <a:cxn ang="0">
                  <a:pos x="7377" y="746"/>
                </a:cxn>
                <a:cxn ang="0">
                  <a:pos x="4762" y="0"/>
                </a:cxn>
                <a:cxn ang="0">
                  <a:pos x="2490" y="777"/>
                </a:cxn>
                <a:cxn ang="0">
                  <a:pos x="0" y="1300"/>
                </a:cxn>
                <a:cxn ang="0">
                  <a:pos x="0" y="1449"/>
                </a:cxn>
              </a:cxnLst>
              <a:rect l="0" t="0" r="r" b="b"/>
              <a:pathLst>
                <a:path w="16374" h="1993">
                  <a:moveTo>
                    <a:pt x="0" y="1449"/>
                  </a:moveTo>
                  <a:lnTo>
                    <a:pt x="10739" y="1587"/>
                  </a:lnTo>
                  <a:lnTo>
                    <a:pt x="14785" y="1836"/>
                  </a:lnTo>
                  <a:lnTo>
                    <a:pt x="16373" y="1992"/>
                  </a:lnTo>
                  <a:lnTo>
                    <a:pt x="15097" y="1525"/>
                  </a:lnTo>
                  <a:lnTo>
                    <a:pt x="12357" y="995"/>
                  </a:lnTo>
                  <a:lnTo>
                    <a:pt x="7377" y="746"/>
                  </a:lnTo>
                  <a:lnTo>
                    <a:pt x="4762" y="0"/>
                  </a:lnTo>
                  <a:lnTo>
                    <a:pt x="2490" y="777"/>
                  </a:lnTo>
                  <a:lnTo>
                    <a:pt x="0" y="1300"/>
                  </a:lnTo>
                  <a:lnTo>
                    <a:pt x="0" y="144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42875"/>
            <a:ext cx="8597900" cy="135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0" y="1289050"/>
            <a:ext cx="10074275" cy="1147763"/>
            <a:chOff x="0" y="812"/>
            <a:chExt cx="6346" cy="723"/>
          </a:xfrm>
        </p:grpSpPr>
        <p:sp>
          <p:nvSpPr>
            <p:cNvPr id="3074" name="Freeform 2"/>
            <p:cNvSpPr>
              <a:spLocks noChangeArrowheads="1"/>
            </p:cNvSpPr>
            <p:nvPr/>
          </p:nvSpPr>
          <p:spPr bwMode="auto">
            <a:xfrm>
              <a:off x="0" y="812"/>
              <a:ext cx="6346" cy="723"/>
            </a:xfrm>
            <a:custGeom>
              <a:avLst/>
              <a:gdLst>
                <a:gd name="G0" fmla="+- 46476 0 0"/>
                <a:gd name="G1" fmla="*/ G0 1 28003"/>
                <a:gd name="G2" fmla="*/ 1 0 51712"/>
                <a:gd name="G3" fmla="*/ G2 3208 1"/>
                <a:gd name="G4" fmla="*/ G3 1 3208"/>
                <a:gd name="G5" fmla="*/ 1 0 51712"/>
                <a:gd name="G6" fmla="*/ G5 28003 1"/>
                <a:gd name="G7" fmla="*/ G6 1 28003"/>
                <a:gd name="G8" fmla="+- 12832 0 0"/>
                <a:gd name="G9" fmla="*/ G8 1 3208"/>
                <a:gd name="G10" fmla="*/ 1 0 51712"/>
                <a:gd name="G11" fmla="*/ G10 28003 1"/>
                <a:gd name="G12" fmla="*/ G11 1 28003"/>
                <a:gd name="G13" fmla="+- 48400 0 0"/>
                <a:gd name="G14" fmla="*/ G13 1 3208"/>
                <a:gd name="G15" fmla="+- 46476 0 0"/>
                <a:gd name="G16" fmla="*/ G15 1 28003"/>
                <a:gd name="G17" fmla="+- 64440 0 0"/>
                <a:gd name="G18" fmla="*/ G17 1 3208"/>
                <a:gd name="G19" fmla="+- 20826 0 0"/>
                <a:gd name="G20" fmla="*/ G19 1 28003"/>
                <a:gd name="G21" fmla="+- 64440 0 0"/>
                <a:gd name="G22" fmla="*/ G21 1 3208"/>
                <a:gd name="G23" fmla="+- 1766 0 0"/>
                <a:gd name="G24" fmla="*/ G23 1 28003"/>
                <a:gd name="G25" fmla="+- 48400 0 0"/>
                <a:gd name="G26" fmla="*/ G25 1 3208"/>
                <a:gd name="G27" fmla="+- 1766 0 0"/>
                <a:gd name="G28" fmla="*/ G27 1 28003"/>
                <a:gd name="G29" fmla="+- 12832 0 0"/>
                <a:gd name="G30" fmla="*/ G29 1 3208"/>
                <a:gd name="G31" fmla="+- 20826 0 0"/>
                <a:gd name="G32" fmla="*/ G31 1 28003"/>
                <a:gd name="G33" fmla="*/ 1 0 51712"/>
                <a:gd name="G34" fmla="*/ G33 3208 1"/>
                <a:gd name="G35" fmla="*/ G34 1 3208"/>
                <a:gd name="G36" fmla="+- 46476 0 0"/>
                <a:gd name="G37" fmla="*/ G36 1 28003"/>
                <a:gd name="G38" fmla="*/ 1 0 51712"/>
                <a:gd name="G39" fmla="*/ G38 3208 1"/>
                <a:gd name="G40" fmla="*/ G39 1 3208"/>
                <a:gd name="G41" fmla="+- 28003 0 0"/>
                <a:gd name="G42" fmla="+- 3208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3202"/>
                </a:cxn>
                <a:cxn ang="0">
                  <a:pos x="4" y="3207"/>
                </a:cxn>
                <a:cxn ang="0">
                  <a:pos x="27998" y="3207"/>
                </a:cxn>
                <a:cxn ang="0">
                  <a:pos x="28002" y="3202"/>
                </a:cxn>
                <a:cxn ang="0">
                  <a:pos x="28002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3" h="320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3202"/>
                  </a:lnTo>
                  <a:cubicBezTo>
                    <a:pt x="0" y="3204"/>
                    <a:pt x="2" y="3207"/>
                    <a:pt x="4" y="3207"/>
                  </a:cubicBezTo>
                  <a:lnTo>
                    <a:pt x="27998" y="3207"/>
                  </a:lnTo>
                  <a:cubicBezTo>
                    <a:pt x="28000" y="3207"/>
                    <a:pt x="28002" y="3204"/>
                    <a:pt x="28002" y="3202"/>
                  </a:cubicBezTo>
                  <a:lnTo>
                    <a:pt x="28002" y="4"/>
                  </a:lnTo>
                  <a:cubicBezTo>
                    <a:pt x="28002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3175"/>
            <a:ext cx="10074275" cy="1304925"/>
            <a:chOff x="0" y="2"/>
            <a:chExt cx="6346" cy="822"/>
          </a:xfrm>
        </p:grpSpPr>
        <p:sp>
          <p:nvSpPr>
            <p:cNvPr id="3076" name="Freeform 4"/>
            <p:cNvSpPr>
              <a:spLocks noChangeArrowheads="1"/>
            </p:cNvSpPr>
            <p:nvPr/>
          </p:nvSpPr>
          <p:spPr bwMode="auto">
            <a:xfrm>
              <a:off x="0" y="2"/>
              <a:ext cx="6346" cy="822"/>
            </a:xfrm>
            <a:custGeom>
              <a:avLst/>
              <a:gdLst>
                <a:gd name="G0" fmla="+- 11292 0 0"/>
                <a:gd name="G1" fmla="*/ G0 1 28004"/>
                <a:gd name="G2" fmla="+- 29534 0 0"/>
                <a:gd name="G3" fmla="*/ G2 1 3643"/>
                <a:gd name="G4" fmla="+- 57772 0 0"/>
                <a:gd name="G5" fmla="*/ G4 1 28004"/>
                <a:gd name="G6" fmla="+- 14962 0 0"/>
                <a:gd name="G7" fmla="*/ G6 1 3643"/>
                <a:gd name="G8" fmla="+- 57772 0 0"/>
                <a:gd name="G9" fmla="*/ G8 1 28004"/>
                <a:gd name="G10" fmla="+- 14572 0 0"/>
                <a:gd name="G11" fmla="*/ G10 1 3643"/>
                <a:gd name="G12" fmla="+- 11292 0 0"/>
                <a:gd name="G13" fmla="*/ G12 1 28004"/>
                <a:gd name="G14" fmla="*/ 1 0 51712"/>
                <a:gd name="G15" fmla="*/ G14 3643 1"/>
                <a:gd name="G16" fmla="*/ G15 1 3643"/>
                <a:gd name="G17" fmla="+- 8948 0 0"/>
                <a:gd name="G18" fmla="*/ G17 1 28004"/>
                <a:gd name="G19" fmla="*/ 1 0 51712"/>
                <a:gd name="G20" fmla="*/ G19 3643 1"/>
                <a:gd name="G21" fmla="*/ G20 1 3643"/>
                <a:gd name="G22" fmla="*/ 1 0 51712"/>
                <a:gd name="G23" fmla="*/ G22 28004 1"/>
                <a:gd name="G24" fmla="*/ G23 1 28004"/>
                <a:gd name="G25" fmla="+- 14572 0 0"/>
                <a:gd name="G26" fmla="*/ G25 1 3643"/>
                <a:gd name="G27" fmla="*/ 1 0 51712"/>
                <a:gd name="G28" fmla="*/ G27 28004 1"/>
                <a:gd name="G29" fmla="*/ G28 1 28004"/>
                <a:gd name="G30" fmla="+- 14962 0 0"/>
                <a:gd name="G31" fmla="*/ G30 1 3643"/>
                <a:gd name="G32" fmla="+- 8948 0 0"/>
                <a:gd name="G33" fmla="*/ G32 1 28004"/>
                <a:gd name="G34" fmla="+- 29534 0 0"/>
                <a:gd name="G35" fmla="*/ G34 1 3643"/>
                <a:gd name="G36" fmla="+- 11292 0 0"/>
                <a:gd name="G37" fmla="*/ G36 1 28004"/>
                <a:gd name="G38" fmla="+- 29534 0 0"/>
                <a:gd name="G39" fmla="*/ G38 1 3643"/>
                <a:gd name="G40" fmla="+- 28004 0 0"/>
                <a:gd name="G41" fmla="+- 3643 0 0"/>
              </a:gdLst>
              <a:ahLst/>
              <a:cxnLst>
                <a:cxn ang="0">
                  <a:pos x="27999" y="3642"/>
                </a:cxn>
                <a:cxn ang="0">
                  <a:pos x="28003" y="3638"/>
                </a:cxn>
                <a:cxn ang="0">
                  <a:pos x="28003" y="4"/>
                </a:cxn>
                <a:cxn ang="0">
                  <a:pos x="27999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638"/>
                </a:cxn>
                <a:cxn ang="0">
                  <a:pos x="5" y="3642"/>
                </a:cxn>
                <a:cxn ang="0">
                  <a:pos x="27999" y="3642"/>
                </a:cxn>
              </a:cxnLst>
              <a:rect l="0" t="0" r="r" b="b"/>
              <a:pathLst>
                <a:path w="28004" h="3643">
                  <a:moveTo>
                    <a:pt x="27999" y="3642"/>
                  </a:moveTo>
                  <a:cubicBezTo>
                    <a:pt x="28001" y="3642"/>
                    <a:pt x="28003" y="3640"/>
                    <a:pt x="28003" y="3638"/>
                  </a:cubicBezTo>
                  <a:lnTo>
                    <a:pt x="28003" y="4"/>
                  </a:lnTo>
                  <a:cubicBezTo>
                    <a:pt x="28003" y="2"/>
                    <a:pt x="28001" y="0"/>
                    <a:pt x="27999" y="0"/>
                  </a:cubicBezTo>
                  <a:lnTo>
                    <a:pt x="5" y="0"/>
                  </a:lnTo>
                  <a:cubicBezTo>
                    <a:pt x="3" y="0"/>
                    <a:pt x="0" y="2"/>
                    <a:pt x="0" y="4"/>
                  </a:cubicBezTo>
                  <a:lnTo>
                    <a:pt x="0" y="3638"/>
                  </a:lnTo>
                  <a:cubicBezTo>
                    <a:pt x="0" y="3640"/>
                    <a:pt x="3" y="3642"/>
                    <a:pt x="5" y="3642"/>
                  </a:cubicBezTo>
                  <a:lnTo>
                    <a:pt x="27999" y="3642"/>
                  </a:ln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6645275"/>
            <a:ext cx="10074275" cy="908050"/>
            <a:chOff x="0" y="4186"/>
            <a:chExt cx="6346" cy="572"/>
          </a:xfrm>
        </p:grpSpPr>
        <p:sp>
          <p:nvSpPr>
            <p:cNvPr id="3078" name="Freeform 6"/>
            <p:cNvSpPr>
              <a:spLocks noChangeArrowheads="1"/>
            </p:cNvSpPr>
            <p:nvPr/>
          </p:nvSpPr>
          <p:spPr bwMode="auto">
            <a:xfrm>
              <a:off x="0" y="4186"/>
              <a:ext cx="6346" cy="572"/>
            </a:xfrm>
            <a:custGeom>
              <a:avLst/>
              <a:gdLst>
                <a:gd name="G0" fmla="+- 46480 0 0"/>
                <a:gd name="G1" fmla="*/ G0 1 28004"/>
                <a:gd name="G2" fmla="*/ 1 0 51712"/>
                <a:gd name="G3" fmla="*/ G2 2542 1"/>
                <a:gd name="G4" fmla="*/ G3 1 2542"/>
                <a:gd name="G5" fmla="*/ 1 0 51712"/>
                <a:gd name="G6" fmla="*/ G5 28004 1"/>
                <a:gd name="G7" fmla="*/ G6 1 28004"/>
                <a:gd name="G8" fmla="+- 10168 0 0"/>
                <a:gd name="G9" fmla="*/ G8 1 2542"/>
                <a:gd name="G10" fmla="*/ 1 0 51712"/>
                <a:gd name="G11" fmla="*/ G10 28004 1"/>
                <a:gd name="G12" fmla="*/ G11 1 28004"/>
                <a:gd name="G13" fmla="+- 23984 0 0"/>
                <a:gd name="G14" fmla="*/ G13 1 2542"/>
                <a:gd name="G15" fmla="+- 46480 0 0"/>
                <a:gd name="G16" fmla="*/ G15 1 28004"/>
                <a:gd name="G17" fmla="+- 36694 0 0"/>
                <a:gd name="G18" fmla="*/ G17 1 2542"/>
                <a:gd name="G19" fmla="+- 48824 0 0"/>
                <a:gd name="G20" fmla="*/ G19 1 28004"/>
                <a:gd name="G21" fmla="+- 36694 0 0"/>
                <a:gd name="G22" fmla="*/ G21 1 2542"/>
                <a:gd name="G23" fmla="+- 57772 0 0"/>
                <a:gd name="G24" fmla="*/ G23 1 28004"/>
                <a:gd name="G25" fmla="+- 23984 0 0"/>
                <a:gd name="G26" fmla="*/ G25 1 2542"/>
                <a:gd name="G27" fmla="+- 57772 0 0"/>
                <a:gd name="G28" fmla="*/ G27 1 28004"/>
                <a:gd name="G29" fmla="+- 10168 0 0"/>
                <a:gd name="G30" fmla="*/ G29 1 2542"/>
                <a:gd name="G31" fmla="+- 48824 0 0"/>
                <a:gd name="G32" fmla="*/ G31 1 28004"/>
                <a:gd name="G33" fmla="*/ 1 0 51712"/>
                <a:gd name="G34" fmla="*/ G33 2542 1"/>
                <a:gd name="G35" fmla="*/ G34 1 2542"/>
                <a:gd name="G36" fmla="+- 46480 0 0"/>
                <a:gd name="G37" fmla="*/ G36 1 28004"/>
                <a:gd name="G38" fmla="*/ 1 0 51712"/>
                <a:gd name="G39" fmla="*/ G38 2542 1"/>
                <a:gd name="G40" fmla="*/ G39 1 2542"/>
                <a:gd name="G41" fmla="+- 28004 0 0"/>
                <a:gd name="G42" fmla="+- 2542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2536"/>
                </a:cxn>
                <a:cxn ang="0">
                  <a:pos x="4" y="2541"/>
                </a:cxn>
                <a:cxn ang="0">
                  <a:pos x="27998" y="2541"/>
                </a:cxn>
                <a:cxn ang="0">
                  <a:pos x="28003" y="2536"/>
                </a:cxn>
                <a:cxn ang="0">
                  <a:pos x="28003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4" h="254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536"/>
                  </a:lnTo>
                  <a:cubicBezTo>
                    <a:pt x="0" y="2538"/>
                    <a:pt x="2" y="2541"/>
                    <a:pt x="4" y="2541"/>
                  </a:cubicBezTo>
                  <a:lnTo>
                    <a:pt x="27998" y="2541"/>
                  </a:lnTo>
                  <a:cubicBezTo>
                    <a:pt x="28000" y="2541"/>
                    <a:pt x="28003" y="2538"/>
                    <a:pt x="28003" y="2536"/>
                  </a:cubicBezTo>
                  <a:lnTo>
                    <a:pt x="28003" y="4"/>
                  </a:lnTo>
                  <a:cubicBezTo>
                    <a:pt x="28003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4724400" y="6770688"/>
            <a:ext cx="5346700" cy="493712"/>
            <a:chOff x="2976" y="4265"/>
            <a:chExt cx="3368" cy="311"/>
          </a:xfrm>
        </p:grpSpPr>
        <p:sp>
          <p:nvSpPr>
            <p:cNvPr id="3080" name="Freeform 8"/>
            <p:cNvSpPr>
              <a:spLocks noChangeArrowheads="1"/>
            </p:cNvSpPr>
            <p:nvPr/>
          </p:nvSpPr>
          <p:spPr bwMode="auto">
            <a:xfrm>
              <a:off x="2976" y="4265"/>
              <a:ext cx="3368" cy="311"/>
            </a:xfrm>
            <a:custGeom>
              <a:avLst/>
              <a:gdLst>
                <a:gd name="G0" fmla="+- 22310 0 0"/>
                <a:gd name="G1" fmla="*/ G0 1 15854"/>
                <a:gd name="G2" fmla="+- 43666 0 0"/>
                <a:gd name="G3" fmla="*/ G2 1 1473"/>
                <a:gd name="G4" fmla="+- 12542 0 0"/>
                <a:gd name="G5" fmla="*/ G4 1 15854"/>
                <a:gd name="G6" fmla="+- 17102 0 0"/>
                <a:gd name="G7" fmla="*/ G6 1 1473"/>
                <a:gd name="G8" fmla="+- 36882 0 0"/>
                <a:gd name="G9" fmla="*/ G8 1 15854"/>
                <a:gd name="G10" fmla="+- 29560 0 0"/>
                <a:gd name="G11" fmla="*/ G10 1 1473"/>
                <a:gd name="G12" fmla="+- 50800 0 0"/>
                <a:gd name="G13" fmla="*/ G12 1 15854"/>
                <a:gd name="G14" fmla="+- 19199 0 0"/>
                <a:gd name="G15" fmla="*/ G14 1 1473"/>
                <a:gd name="G16" fmla="+- 58908 0 0"/>
                <a:gd name="G17" fmla="*/ G16 1 15854"/>
                <a:gd name="G18" fmla="+- 14006 0 0"/>
                <a:gd name="G19" fmla="*/ G18 1 1473"/>
                <a:gd name="G20" fmla="+- 53758 0 0"/>
                <a:gd name="G21" fmla="*/ G20 1 15854"/>
                <a:gd name="G22" fmla="+- 48734 0 0"/>
                <a:gd name="G23" fmla="*/ G22 1 1473"/>
                <a:gd name="G24" fmla="+- 65090 0 0"/>
                <a:gd name="G25" fmla="*/ G24 1 15854"/>
                <a:gd name="G26" fmla="+- 13432 0 0"/>
                <a:gd name="G27" fmla="*/ G26 1 1473"/>
                <a:gd name="G28" fmla="+- 5548 0 0"/>
                <a:gd name="G29" fmla="*/ G28 1 15854"/>
                <a:gd name="G30" fmla="+- 28187 0 0"/>
                <a:gd name="G31" fmla="*/ G30 1 1473"/>
                <a:gd name="G32" fmla="+- 40302 0 0"/>
                <a:gd name="G33" fmla="*/ G32 1 15854"/>
                <a:gd name="G34" fmla="+- 56174 0 0"/>
                <a:gd name="G35" fmla="*/ G34 1 1473"/>
                <a:gd name="G36" fmla="+- 42982 0 0"/>
                <a:gd name="G37" fmla="*/ G36 1 15854"/>
                <a:gd name="G38" fmla="+- 42218 0 0"/>
                <a:gd name="G39" fmla="*/ G38 1 1473"/>
                <a:gd name="G40" fmla="+- 45934 0 0"/>
                <a:gd name="G41" fmla="*/ G40 1 15854"/>
                <a:gd name="G42" fmla="+- 4619 0 0"/>
                <a:gd name="G43" fmla="*/ G42 1 1473"/>
                <a:gd name="G44" fmla="+- 24092 0 0"/>
                <a:gd name="G45" fmla="*/ G44 1 15854"/>
                <a:gd name="G46" fmla="+- 36276 0 0"/>
                <a:gd name="G47" fmla="*/ G46 1 1473"/>
                <a:gd name="G48" fmla="+- 20406 0 0"/>
                <a:gd name="G49" fmla="*/ G48 1 15854"/>
                <a:gd name="G50" fmla="+- 53952 0 0"/>
                <a:gd name="G51" fmla="*/ G50 1 1473"/>
                <a:gd name="G52" fmla="+- 63362 0 0"/>
                <a:gd name="G53" fmla="*/ G52 1 15854"/>
                <a:gd name="G54" fmla="+- 48085 0 0"/>
                <a:gd name="G55" fmla="*/ G54 1 1473"/>
                <a:gd name="G56" fmla="+- 30736 0 0"/>
                <a:gd name="G57" fmla="*/ G56 1 15854"/>
                <a:gd name="G58" fmla="+- 20098 0 0"/>
                <a:gd name="G59" fmla="*/ G58 1 1473"/>
                <a:gd name="G60" fmla="+- 2902 0 0"/>
                <a:gd name="G61" fmla="*/ G60 1 15854"/>
                <a:gd name="G62" fmla="+- 53952 0 0"/>
                <a:gd name="G63" fmla="*/ G62 1 1473"/>
                <a:gd name="G64" fmla="+- 2902 0 0"/>
                <a:gd name="G65" fmla="*/ G64 1 15854"/>
                <a:gd name="G66" fmla="+- 63564 0 0"/>
                <a:gd name="G67" fmla="*/ G66 1 1473"/>
                <a:gd name="G68" fmla="+- 30268 0 0"/>
                <a:gd name="G69" fmla="*/ G68 1 15854"/>
                <a:gd name="G70" fmla="+- 59944 0 0"/>
                <a:gd name="G71" fmla="*/ G70 1 1473"/>
                <a:gd name="G72" fmla="+- 14772 0 0"/>
                <a:gd name="G73" fmla="*/ G72 1 15854"/>
                <a:gd name="G74" fmla="+- 3246 0 0"/>
                <a:gd name="G75" fmla="*/ G74 1 1473"/>
                <a:gd name="G76" fmla="+- 21770 0 0"/>
                <a:gd name="G77" fmla="*/ G76 1 15854"/>
                <a:gd name="G78" fmla="+- 38573 0 0"/>
                <a:gd name="G79" fmla="*/ G78 1 1473"/>
                <a:gd name="G80" fmla="+- 36422 0 0"/>
                <a:gd name="G81" fmla="*/ G80 1 15854"/>
                <a:gd name="G82" fmla="+- 42243 0 0"/>
                <a:gd name="G83" fmla="*/ G82 1 1473"/>
                <a:gd name="G84" fmla="+- 29228 0 0"/>
                <a:gd name="G85" fmla="*/ G84 1 15854"/>
                <a:gd name="G86" fmla="+- 18076 0 0"/>
                <a:gd name="G87" fmla="*/ G86 1 1473"/>
                <a:gd name="G88" fmla="+- 56140 0 0"/>
                <a:gd name="G89" fmla="*/ G88 1 15854"/>
                <a:gd name="G90" fmla="+- 63664 0 0"/>
                <a:gd name="G91" fmla="*/ G90 1 1473"/>
                <a:gd name="G92" fmla="+- 4156 0 0"/>
                <a:gd name="G93" fmla="*/ G92 1 15854"/>
                <a:gd name="G94" fmla="+- 33380 0 0"/>
                <a:gd name="G95" fmla="*/ G94 1 1473"/>
                <a:gd name="G96" fmla="+- 22310 0 0"/>
                <a:gd name="G97" fmla="*/ G96 1 15854"/>
                <a:gd name="G98" fmla="+- 43666 0 0"/>
                <a:gd name="G99" fmla="*/ G98 1 1473"/>
                <a:gd name="G100" fmla="+- 15854 0 0"/>
                <a:gd name="G101" fmla="+- 1473 0 0"/>
              </a:gdLst>
              <a:ahLst/>
              <a:cxnLst>
                <a:cxn ang="0">
                  <a:pos x="1349" y="786"/>
                </a:cxn>
                <a:cxn ang="0">
                  <a:pos x="2233" y="590"/>
                </a:cxn>
                <a:cxn ang="0">
                  <a:pos x="4351" y="376"/>
                </a:cxn>
                <a:cxn ang="0">
                  <a:pos x="4232" y="191"/>
                </a:cxn>
                <a:cxn ang="0">
                  <a:pos x="3042" y="54"/>
                </a:cxn>
                <a:cxn ang="0">
                  <a:pos x="7225" y="478"/>
                </a:cxn>
                <a:cxn ang="0">
                  <a:pos x="5287" y="632"/>
                </a:cxn>
                <a:cxn ang="0">
                  <a:pos x="6234" y="731"/>
                </a:cxn>
                <a:cxn ang="0">
                  <a:pos x="7745" y="750"/>
                </a:cxn>
                <a:cxn ang="0">
                  <a:pos x="10213" y="874"/>
                </a:cxn>
                <a:cxn ang="0">
                  <a:pos x="11073" y="715"/>
                </a:cxn>
                <a:cxn ang="0">
                  <a:pos x="12258" y="692"/>
                </a:cxn>
                <a:cxn ang="0">
                  <a:pos x="12605" y="704"/>
                </a:cxn>
                <a:cxn ang="0">
                  <a:pos x="13575" y="789"/>
                </a:cxn>
                <a:cxn ang="0">
                  <a:pos x="14904" y="770"/>
                </a:cxn>
                <a:cxn ang="0">
                  <a:pos x="15853" y="704"/>
                </a:cxn>
                <a:cxn ang="0">
                  <a:pos x="15853" y="844"/>
                </a:cxn>
                <a:cxn ang="0">
                  <a:pos x="12370" y="1064"/>
                </a:cxn>
                <a:cxn ang="0">
                  <a:pos x="8566" y="1070"/>
                </a:cxn>
                <a:cxn ang="0">
                  <a:pos x="5987" y="1005"/>
                </a:cxn>
                <a:cxn ang="0">
                  <a:pos x="4661" y="963"/>
                </a:cxn>
                <a:cxn ang="0">
                  <a:pos x="3098" y="1436"/>
                </a:cxn>
                <a:cxn ang="0">
                  <a:pos x="2058" y="1200"/>
                </a:cxn>
                <a:cxn ang="0">
                  <a:pos x="2898" y="868"/>
                </a:cxn>
                <a:cxn ang="0">
                  <a:pos x="1349" y="786"/>
                </a:cxn>
              </a:cxnLst>
              <a:rect l="0" t="0" r="r" b="b"/>
              <a:pathLst>
                <a:path w="15854" h="1473">
                  <a:moveTo>
                    <a:pt x="1349" y="786"/>
                  </a:moveTo>
                  <a:cubicBezTo>
                    <a:pt x="0" y="715"/>
                    <a:pt x="2880" y="742"/>
                    <a:pt x="2233" y="590"/>
                  </a:cubicBezTo>
                  <a:cubicBezTo>
                    <a:pt x="1586" y="437"/>
                    <a:pt x="4054" y="475"/>
                    <a:pt x="4351" y="376"/>
                  </a:cubicBezTo>
                  <a:cubicBezTo>
                    <a:pt x="4483" y="332"/>
                    <a:pt x="4406" y="234"/>
                    <a:pt x="4232" y="191"/>
                  </a:cubicBezTo>
                  <a:cubicBezTo>
                    <a:pt x="4222" y="189"/>
                    <a:pt x="2754" y="108"/>
                    <a:pt x="3042" y="54"/>
                  </a:cubicBezTo>
                  <a:cubicBezTo>
                    <a:pt x="3330" y="0"/>
                    <a:pt x="7237" y="404"/>
                    <a:pt x="7225" y="478"/>
                  </a:cubicBezTo>
                  <a:cubicBezTo>
                    <a:pt x="7213" y="553"/>
                    <a:pt x="5287" y="632"/>
                    <a:pt x="5287" y="632"/>
                  </a:cubicBezTo>
                  <a:lnTo>
                    <a:pt x="6234" y="731"/>
                  </a:lnTo>
                  <a:lnTo>
                    <a:pt x="7745" y="750"/>
                  </a:lnTo>
                  <a:lnTo>
                    <a:pt x="10213" y="874"/>
                  </a:lnTo>
                  <a:cubicBezTo>
                    <a:pt x="10213" y="874"/>
                    <a:pt x="11306" y="691"/>
                    <a:pt x="11073" y="715"/>
                  </a:cubicBezTo>
                  <a:cubicBezTo>
                    <a:pt x="10840" y="739"/>
                    <a:pt x="12145" y="727"/>
                    <a:pt x="12258" y="692"/>
                  </a:cubicBezTo>
                  <a:cubicBezTo>
                    <a:pt x="12371" y="657"/>
                    <a:pt x="12594" y="703"/>
                    <a:pt x="12605" y="704"/>
                  </a:cubicBezTo>
                  <a:cubicBezTo>
                    <a:pt x="13015" y="739"/>
                    <a:pt x="13279" y="778"/>
                    <a:pt x="13575" y="789"/>
                  </a:cubicBezTo>
                  <a:cubicBezTo>
                    <a:pt x="13871" y="800"/>
                    <a:pt x="14526" y="750"/>
                    <a:pt x="14904" y="770"/>
                  </a:cubicBezTo>
                  <a:cubicBezTo>
                    <a:pt x="15282" y="790"/>
                    <a:pt x="15853" y="704"/>
                    <a:pt x="15853" y="704"/>
                  </a:cubicBezTo>
                  <a:lnTo>
                    <a:pt x="15853" y="844"/>
                  </a:lnTo>
                  <a:cubicBezTo>
                    <a:pt x="15853" y="844"/>
                    <a:pt x="12355" y="1064"/>
                    <a:pt x="12370" y="1064"/>
                  </a:cubicBezTo>
                  <a:cubicBezTo>
                    <a:pt x="12385" y="1064"/>
                    <a:pt x="8552" y="1070"/>
                    <a:pt x="8566" y="1070"/>
                  </a:cubicBezTo>
                  <a:cubicBezTo>
                    <a:pt x="8580" y="1070"/>
                    <a:pt x="5987" y="1005"/>
                    <a:pt x="5987" y="1005"/>
                  </a:cubicBezTo>
                  <a:cubicBezTo>
                    <a:pt x="5987" y="1005"/>
                    <a:pt x="4574" y="974"/>
                    <a:pt x="4661" y="963"/>
                  </a:cubicBezTo>
                  <a:cubicBezTo>
                    <a:pt x="4748" y="952"/>
                    <a:pt x="3295" y="1472"/>
                    <a:pt x="3098" y="1436"/>
                  </a:cubicBezTo>
                  <a:cubicBezTo>
                    <a:pt x="2901" y="1400"/>
                    <a:pt x="2087" y="1188"/>
                    <a:pt x="2058" y="1200"/>
                  </a:cubicBezTo>
                  <a:cubicBezTo>
                    <a:pt x="2029" y="1212"/>
                    <a:pt x="3371" y="893"/>
                    <a:pt x="2898" y="868"/>
                  </a:cubicBezTo>
                  <a:lnTo>
                    <a:pt x="1349" y="786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31763" y="6634163"/>
            <a:ext cx="5756275" cy="374650"/>
            <a:chOff x="83" y="4179"/>
            <a:chExt cx="3626" cy="236"/>
          </a:xfrm>
        </p:grpSpPr>
        <p:sp>
          <p:nvSpPr>
            <p:cNvPr id="3082" name="Freeform 10"/>
            <p:cNvSpPr>
              <a:spLocks noChangeArrowheads="1"/>
            </p:cNvSpPr>
            <p:nvPr/>
          </p:nvSpPr>
          <p:spPr bwMode="auto">
            <a:xfrm>
              <a:off x="83" y="4179"/>
              <a:ext cx="3626" cy="236"/>
            </a:xfrm>
            <a:custGeom>
              <a:avLst/>
              <a:gdLst>
                <a:gd name="G0" fmla="*/ 1 0 51712"/>
                <a:gd name="G1" fmla="*/ G0 16007 1"/>
                <a:gd name="G2" fmla="*/ G1 1 16007"/>
                <a:gd name="G3" fmla="+- 8428 0 0"/>
                <a:gd name="G4" fmla="*/ G3 1 1060"/>
                <a:gd name="G5" fmla="+- 8448 0 0"/>
                <a:gd name="G6" fmla="*/ G5 1 16007"/>
                <a:gd name="G7" fmla="+- 38432 0 0"/>
                <a:gd name="G8" fmla="*/ G7 1 1060"/>
                <a:gd name="G9" fmla="+- 52135 0 0"/>
                <a:gd name="G10" fmla="*/ G9 1 16007"/>
                <a:gd name="G11" fmla="+- 38064 0 0"/>
                <a:gd name="G12" fmla="*/ G11 1 1060"/>
                <a:gd name="G13" fmla="+- 27818 0 0"/>
                <a:gd name="G14" fmla="*/ G13 1 16007"/>
                <a:gd name="G15" fmla="+- 36452 0 0"/>
                <a:gd name="G16" fmla="*/ G15 1 1060"/>
                <a:gd name="G17" fmla="+- 5929 0 0"/>
                <a:gd name="G18" fmla="*/ G17 1 16007"/>
                <a:gd name="G19" fmla="+- 1980 0 0"/>
                <a:gd name="G20" fmla="*/ G19 1 1060"/>
                <a:gd name="G21" fmla="+- 47428 0 0"/>
                <a:gd name="G22" fmla="*/ G21 1 16007"/>
                <a:gd name="G23" fmla="+- 2164 0 0"/>
                <a:gd name="G24" fmla="*/ G23 1 1060"/>
                <a:gd name="G25" fmla="+- 42721 0 0"/>
                <a:gd name="G26" fmla="*/ G25 1 16007"/>
                <a:gd name="G27" fmla="*/ 1 0 51712"/>
                <a:gd name="G28" fmla="*/ G27 1060 1"/>
                <a:gd name="G29" fmla="*/ G28 1 1060"/>
                <a:gd name="G30" fmla="+- 15172 0 0"/>
                <a:gd name="G31" fmla="*/ G30 1 16007"/>
                <a:gd name="G32" fmla="+- 1980 0 0"/>
                <a:gd name="G33" fmla="*/ G32 1 1060"/>
                <a:gd name="G34" fmla="+- 3630 0 0"/>
                <a:gd name="G35" fmla="*/ G34 1 16007"/>
                <a:gd name="G36" fmla="+- 2348 0 0"/>
                <a:gd name="G37" fmla="*/ G36 1 1060"/>
                <a:gd name="G38" fmla="+- 22692 0 0"/>
                <a:gd name="G39" fmla="*/ G38 1 16007"/>
                <a:gd name="G40" fmla="+- 16960 0 0"/>
                <a:gd name="G41" fmla="*/ G40 1 1060"/>
                <a:gd name="G42" fmla="+- 28280 0 0"/>
                <a:gd name="G43" fmla="*/ G42 1 16007"/>
                <a:gd name="G44" fmla="+- 25160 0 0"/>
                <a:gd name="G45" fmla="*/ G44 1 1060"/>
                <a:gd name="G46" fmla="*/ 1 0 51712"/>
                <a:gd name="G47" fmla="*/ G46 16007 1"/>
                <a:gd name="G48" fmla="*/ G47 1 16007"/>
                <a:gd name="G49" fmla="+- 8428 0 0"/>
                <a:gd name="G50" fmla="*/ G49 1 1060"/>
                <a:gd name="G51" fmla="+- 16007 0 0"/>
                <a:gd name="G52" fmla="+- 1060 0 0"/>
              </a:gdLst>
              <a:ahLst/>
              <a:cxnLst>
                <a:cxn ang="0">
                  <a:pos x="0" y="1059"/>
                </a:cxn>
                <a:cxn ang="0">
                  <a:pos x="5888" y="840"/>
                </a:cxn>
                <a:cxn ang="0">
                  <a:pos x="12769" y="716"/>
                </a:cxn>
                <a:cxn ang="0">
                  <a:pos x="16006" y="529"/>
                </a:cxn>
                <a:cxn ang="0">
                  <a:pos x="14543" y="311"/>
                </a:cxn>
                <a:cxn ang="0">
                  <a:pos x="10652" y="373"/>
                </a:cxn>
                <a:cxn ang="0">
                  <a:pos x="8535" y="0"/>
                </a:cxn>
                <a:cxn ang="0">
                  <a:pos x="6044" y="311"/>
                </a:cxn>
                <a:cxn ang="0">
                  <a:pos x="3554" y="435"/>
                </a:cxn>
                <a:cxn ang="0">
                  <a:pos x="1852" y="16"/>
                </a:cxn>
                <a:cxn ang="0">
                  <a:pos x="968" y="642"/>
                </a:cxn>
                <a:cxn ang="0">
                  <a:pos x="0" y="1059"/>
                </a:cxn>
              </a:cxnLst>
              <a:rect l="0" t="0" r="r" b="b"/>
              <a:pathLst>
                <a:path w="16007" h="1060">
                  <a:moveTo>
                    <a:pt x="0" y="1059"/>
                  </a:moveTo>
                  <a:lnTo>
                    <a:pt x="5888" y="840"/>
                  </a:lnTo>
                  <a:lnTo>
                    <a:pt x="12769" y="716"/>
                  </a:lnTo>
                  <a:lnTo>
                    <a:pt x="16006" y="529"/>
                  </a:lnTo>
                  <a:lnTo>
                    <a:pt x="14543" y="311"/>
                  </a:lnTo>
                  <a:lnTo>
                    <a:pt x="10652" y="373"/>
                  </a:lnTo>
                  <a:lnTo>
                    <a:pt x="8535" y="0"/>
                  </a:lnTo>
                  <a:lnTo>
                    <a:pt x="6044" y="311"/>
                  </a:lnTo>
                  <a:lnTo>
                    <a:pt x="3554" y="435"/>
                  </a:lnTo>
                  <a:lnTo>
                    <a:pt x="1852" y="16"/>
                  </a:lnTo>
                  <a:lnTo>
                    <a:pt x="968" y="642"/>
                  </a:lnTo>
                  <a:lnTo>
                    <a:pt x="0" y="105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108200" y="6788150"/>
            <a:ext cx="2254250" cy="227013"/>
            <a:chOff x="1328" y="4276"/>
            <a:chExt cx="1420" cy="143"/>
          </a:xfrm>
        </p:grpSpPr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1328" y="4276"/>
              <a:ext cx="1420" cy="143"/>
            </a:xfrm>
            <a:custGeom>
              <a:avLst/>
              <a:gdLst>
                <a:gd name="G0" fmla="*/ 1 0 51712"/>
                <a:gd name="G1" fmla="*/ G0 6280 1"/>
                <a:gd name="G2" fmla="*/ G1 1 6280"/>
                <a:gd name="G3" fmla="+- 27336 0 0"/>
                <a:gd name="G4" fmla="*/ G3 1 649"/>
                <a:gd name="G5" fmla="+- 44752 0 0"/>
                <a:gd name="G6" fmla="*/ G5 1 6280"/>
                <a:gd name="G7" fmla="+- 1376 0 0"/>
                <a:gd name="G8" fmla="*/ G7 1 649"/>
                <a:gd name="G9" fmla="+- 21568 0 0"/>
                <a:gd name="G10" fmla="*/ G9 1 6280"/>
                <a:gd name="G11" fmla="+- 26025 0 0"/>
                <a:gd name="G12" fmla="*/ G11 1 649"/>
                <a:gd name="G13" fmla="+- 44984 0 0"/>
                <a:gd name="G14" fmla="*/ G13 1 6280"/>
                <a:gd name="G15" fmla="+- 29257 0 0"/>
                <a:gd name="G16" fmla="*/ G15 1 649"/>
                <a:gd name="G17" fmla="+- 47296 0 0"/>
                <a:gd name="G18" fmla="*/ G17 1 6280"/>
                <a:gd name="G19" fmla="+- 32489 0 0"/>
                <a:gd name="G20" fmla="*/ G19 1 649"/>
                <a:gd name="G21" fmla="+- 33648 0 0"/>
                <a:gd name="G22" fmla="*/ G21 1 6280"/>
                <a:gd name="G23" fmla="+- 27907 0 0"/>
                <a:gd name="G24" fmla="*/ G23 1 649"/>
                <a:gd name="G25" fmla="+- 47528 0 0"/>
                <a:gd name="G26" fmla="*/ G25 1 6280"/>
                <a:gd name="G27" fmla="+- 41601 0 0"/>
                <a:gd name="G28" fmla="*/ G27 1 649"/>
                <a:gd name="G29" fmla="+- 48480 0 0"/>
                <a:gd name="G30" fmla="*/ G29 1 6280"/>
                <a:gd name="G31" fmla="*/ 1 0 51712"/>
                <a:gd name="G32" fmla="*/ G31 649 1"/>
                <a:gd name="G33" fmla="*/ G32 1 649"/>
                <a:gd name="G34" fmla="+- 15168 0 0"/>
                <a:gd name="G35" fmla="*/ G34 1 6280"/>
                <a:gd name="G36" fmla="+- 23403 0 0"/>
                <a:gd name="G37" fmla="*/ G36 1 649"/>
                <a:gd name="G38" fmla="*/ 1 0 51712"/>
                <a:gd name="G39" fmla="*/ G38 6280 1"/>
                <a:gd name="G40" fmla="*/ G39 1 6280"/>
                <a:gd name="G41" fmla="+- 27336 0 0"/>
                <a:gd name="G42" fmla="*/ G41 1 649"/>
                <a:gd name="G43" fmla="+- 6280 0 0"/>
                <a:gd name="G44" fmla="+- 649 0 0"/>
              </a:gdLst>
              <a:ahLst/>
              <a:cxnLst>
                <a:cxn ang="0">
                  <a:pos x="0" y="648"/>
                </a:cxn>
                <a:cxn ang="0">
                  <a:pos x="1082" y="608"/>
                </a:cxn>
                <a:cxn ang="0">
                  <a:pos x="4616" y="545"/>
                </a:cxn>
                <a:cxn ang="0">
                  <a:pos x="6279" y="449"/>
                </a:cxn>
                <a:cxn ang="0">
                  <a:pos x="5528" y="353"/>
                </a:cxn>
                <a:cxn ang="0">
                  <a:pos x="3470" y="43"/>
                </a:cxn>
                <a:cxn ang="0">
                  <a:pos x="2533" y="569"/>
                </a:cxn>
                <a:cxn ang="0">
                  <a:pos x="1260" y="0"/>
                </a:cxn>
                <a:cxn ang="0">
                  <a:pos x="232" y="339"/>
                </a:cxn>
                <a:cxn ang="0">
                  <a:pos x="0" y="648"/>
                </a:cxn>
              </a:cxnLst>
              <a:rect l="0" t="0" r="r" b="b"/>
              <a:pathLst>
                <a:path w="6280" h="649">
                  <a:moveTo>
                    <a:pt x="0" y="648"/>
                  </a:moveTo>
                  <a:lnTo>
                    <a:pt x="1082" y="608"/>
                  </a:lnTo>
                  <a:lnTo>
                    <a:pt x="4616" y="545"/>
                  </a:lnTo>
                  <a:lnTo>
                    <a:pt x="6279" y="449"/>
                  </a:lnTo>
                  <a:lnTo>
                    <a:pt x="5528" y="353"/>
                  </a:lnTo>
                  <a:lnTo>
                    <a:pt x="3470" y="43"/>
                  </a:lnTo>
                  <a:lnTo>
                    <a:pt x="2533" y="569"/>
                  </a:lnTo>
                  <a:lnTo>
                    <a:pt x="1260" y="0"/>
                  </a:lnTo>
                  <a:lnTo>
                    <a:pt x="232" y="339"/>
                  </a:lnTo>
                  <a:lnTo>
                    <a:pt x="0" y="64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0" y="6678613"/>
            <a:ext cx="5888038" cy="711200"/>
            <a:chOff x="0" y="4207"/>
            <a:chExt cx="3709" cy="448"/>
          </a:xfrm>
        </p:grpSpPr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>
              <a:off x="0" y="4207"/>
              <a:ext cx="3709" cy="448"/>
            </a:xfrm>
            <a:custGeom>
              <a:avLst/>
              <a:gdLst>
                <a:gd name="G0" fmla="*/ 1 0 51712"/>
                <a:gd name="G1" fmla="*/ G0 16374 1"/>
                <a:gd name="G2" fmla="*/ G1 1 16374"/>
                <a:gd name="G3" fmla="+- 4273 0 0"/>
                <a:gd name="G4" fmla="*/ G3 1 1993"/>
                <a:gd name="G5" fmla="+- 7298 0 0"/>
                <a:gd name="G6" fmla="*/ G5 1 16374"/>
                <a:gd name="G7" fmla="+- 17163 0 0"/>
                <a:gd name="G8" fmla="*/ G7 1 1993"/>
                <a:gd name="G9" fmla="+- 65142 0 0"/>
                <a:gd name="G10" fmla="*/ G9 1 16374"/>
                <a:gd name="G11" fmla="+- 54668 0 0"/>
                <a:gd name="G12" fmla="*/ G11 1 1993"/>
                <a:gd name="G13" fmla="+- 49262 0 0"/>
                <a:gd name="G14" fmla="*/ G13 1 16374"/>
                <a:gd name="G15" fmla="+- 37896 0 0"/>
                <a:gd name="G16" fmla="*/ G15 1 1993"/>
                <a:gd name="G17" fmla="+- 62022 0 0"/>
                <a:gd name="G18" fmla="*/ G17 1 16374"/>
                <a:gd name="G19" fmla="+- 24669 0 0"/>
                <a:gd name="G20" fmla="*/ G19 1 1993"/>
                <a:gd name="G21" fmla="+- 23886 0 0"/>
                <a:gd name="G22" fmla="*/ G21 1 16374"/>
                <a:gd name="G23" fmla="+- 16955 0 0"/>
                <a:gd name="G24" fmla="*/ G23 1 1993"/>
                <a:gd name="G25" fmla="+- 8150 0 0"/>
                <a:gd name="G26" fmla="*/ G25 1 16374"/>
                <a:gd name="G27" fmla="+- 44986 0 0"/>
                <a:gd name="G28" fmla="*/ G27 1 1993"/>
                <a:gd name="G29" fmla="+- 50684 0 0"/>
                <a:gd name="G30" fmla="*/ G29 1 16374"/>
                <a:gd name="G31" fmla="*/ 1 0 51712"/>
                <a:gd name="G32" fmla="*/ G31 1993 1"/>
                <a:gd name="G33" fmla="*/ G32 1 1993"/>
                <a:gd name="G34" fmla="+- 7868 0 0"/>
                <a:gd name="G35" fmla="*/ G34 1 16374"/>
                <a:gd name="G36" fmla="+- 41233 0 0"/>
                <a:gd name="G37" fmla="*/ G36 1 1993"/>
                <a:gd name="G38" fmla="*/ 1 0 51712"/>
                <a:gd name="G39" fmla="*/ G38 16374 1"/>
                <a:gd name="G40" fmla="*/ G39 1 16374"/>
                <a:gd name="G41" fmla="+- 34996 0 0"/>
                <a:gd name="G42" fmla="*/ G41 1 1993"/>
                <a:gd name="G43" fmla="*/ 1 0 51712"/>
                <a:gd name="G44" fmla="*/ G43 16374 1"/>
                <a:gd name="G45" fmla="*/ G44 1 16374"/>
                <a:gd name="G46" fmla="+- 4273 0 0"/>
                <a:gd name="G47" fmla="*/ G46 1 1993"/>
                <a:gd name="G48" fmla="+- 16374 0 0"/>
                <a:gd name="G49" fmla="+- 1993 0 0"/>
              </a:gdLst>
              <a:ahLst/>
              <a:cxnLst>
                <a:cxn ang="0">
                  <a:pos x="0" y="1449"/>
                </a:cxn>
                <a:cxn ang="0">
                  <a:pos x="10739" y="1587"/>
                </a:cxn>
                <a:cxn ang="0">
                  <a:pos x="14785" y="1836"/>
                </a:cxn>
                <a:cxn ang="0">
                  <a:pos x="16373" y="1992"/>
                </a:cxn>
                <a:cxn ang="0">
                  <a:pos x="15097" y="1525"/>
                </a:cxn>
                <a:cxn ang="0">
                  <a:pos x="12357" y="995"/>
                </a:cxn>
                <a:cxn ang="0">
                  <a:pos x="7377" y="746"/>
                </a:cxn>
                <a:cxn ang="0">
                  <a:pos x="4762" y="0"/>
                </a:cxn>
                <a:cxn ang="0">
                  <a:pos x="2490" y="777"/>
                </a:cxn>
                <a:cxn ang="0">
                  <a:pos x="0" y="1300"/>
                </a:cxn>
                <a:cxn ang="0">
                  <a:pos x="0" y="1449"/>
                </a:cxn>
              </a:cxnLst>
              <a:rect l="0" t="0" r="r" b="b"/>
              <a:pathLst>
                <a:path w="16374" h="1993">
                  <a:moveTo>
                    <a:pt x="0" y="1449"/>
                  </a:moveTo>
                  <a:lnTo>
                    <a:pt x="10739" y="1587"/>
                  </a:lnTo>
                  <a:lnTo>
                    <a:pt x="14785" y="1836"/>
                  </a:lnTo>
                  <a:lnTo>
                    <a:pt x="16373" y="1992"/>
                  </a:lnTo>
                  <a:lnTo>
                    <a:pt x="15097" y="1525"/>
                  </a:lnTo>
                  <a:lnTo>
                    <a:pt x="12357" y="995"/>
                  </a:lnTo>
                  <a:lnTo>
                    <a:pt x="7377" y="746"/>
                  </a:lnTo>
                  <a:lnTo>
                    <a:pt x="4762" y="0"/>
                  </a:lnTo>
                  <a:lnTo>
                    <a:pt x="2490" y="777"/>
                  </a:lnTo>
                  <a:lnTo>
                    <a:pt x="0" y="1300"/>
                  </a:lnTo>
                  <a:lnTo>
                    <a:pt x="0" y="144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1289050"/>
            <a:ext cx="10074275" cy="1147763"/>
            <a:chOff x="0" y="812"/>
            <a:chExt cx="6346" cy="723"/>
          </a:xfrm>
        </p:grpSpPr>
        <p:sp>
          <p:nvSpPr>
            <p:cNvPr id="4098" name="Freeform 2"/>
            <p:cNvSpPr>
              <a:spLocks noChangeArrowheads="1"/>
            </p:cNvSpPr>
            <p:nvPr/>
          </p:nvSpPr>
          <p:spPr bwMode="auto">
            <a:xfrm>
              <a:off x="0" y="812"/>
              <a:ext cx="6346" cy="723"/>
            </a:xfrm>
            <a:custGeom>
              <a:avLst/>
              <a:gdLst>
                <a:gd name="G0" fmla="+- 46476 0 0"/>
                <a:gd name="G1" fmla="*/ G0 1 28003"/>
                <a:gd name="G2" fmla="*/ 1 0 51712"/>
                <a:gd name="G3" fmla="*/ G2 3208 1"/>
                <a:gd name="G4" fmla="*/ G3 1 3208"/>
                <a:gd name="G5" fmla="*/ 1 0 51712"/>
                <a:gd name="G6" fmla="*/ G5 28003 1"/>
                <a:gd name="G7" fmla="*/ G6 1 28003"/>
                <a:gd name="G8" fmla="+- 12832 0 0"/>
                <a:gd name="G9" fmla="*/ G8 1 3208"/>
                <a:gd name="G10" fmla="*/ 1 0 51712"/>
                <a:gd name="G11" fmla="*/ G10 28003 1"/>
                <a:gd name="G12" fmla="*/ G11 1 28003"/>
                <a:gd name="G13" fmla="+- 48400 0 0"/>
                <a:gd name="G14" fmla="*/ G13 1 3208"/>
                <a:gd name="G15" fmla="+- 46476 0 0"/>
                <a:gd name="G16" fmla="*/ G15 1 28003"/>
                <a:gd name="G17" fmla="+- 64440 0 0"/>
                <a:gd name="G18" fmla="*/ G17 1 3208"/>
                <a:gd name="G19" fmla="+- 20826 0 0"/>
                <a:gd name="G20" fmla="*/ G19 1 28003"/>
                <a:gd name="G21" fmla="+- 64440 0 0"/>
                <a:gd name="G22" fmla="*/ G21 1 3208"/>
                <a:gd name="G23" fmla="+- 1766 0 0"/>
                <a:gd name="G24" fmla="*/ G23 1 28003"/>
                <a:gd name="G25" fmla="+- 48400 0 0"/>
                <a:gd name="G26" fmla="*/ G25 1 3208"/>
                <a:gd name="G27" fmla="+- 1766 0 0"/>
                <a:gd name="G28" fmla="*/ G27 1 28003"/>
                <a:gd name="G29" fmla="+- 12832 0 0"/>
                <a:gd name="G30" fmla="*/ G29 1 3208"/>
                <a:gd name="G31" fmla="+- 20826 0 0"/>
                <a:gd name="G32" fmla="*/ G31 1 28003"/>
                <a:gd name="G33" fmla="*/ 1 0 51712"/>
                <a:gd name="G34" fmla="*/ G33 3208 1"/>
                <a:gd name="G35" fmla="*/ G34 1 3208"/>
                <a:gd name="G36" fmla="+- 46476 0 0"/>
                <a:gd name="G37" fmla="*/ G36 1 28003"/>
                <a:gd name="G38" fmla="*/ 1 0 51712"/>
                <a:gd name="G39" fmla="*/ G38 3208 1"/>
                <a:gd name="G40" fmla="*/ G39 1 3208"/>
                <a:gd name="G41" fmla="+- 28003 0 0"/>
                <a:gd name="G42" fmla="+- 3208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3202"/>
                </a:cxn>
                <a:cxn ang="0">
                  <a:pos x="4" y="3207"/>
                </a:cxn>
                <a:cxn ang="0">
                  <a:pos x="27998" y="3207"/>
                </a:cxn>
                <a:cxn ang="0">
                  <a:pos x="28002" y="3202"/>
                </a:cxn>
                <a:cxn ang="0">
                  <a:pos x="28002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3" h="320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3202"/>
                  </a:lnTo>
                  <a:cubicBezTo>
                    <a:pt x="0" y="3204"/>
                    <a:pt x="2" y="3207"/>
                    <a:pt x="4" y="3207"/>
                  </a:cubicBezTo>
                  <a:lnTo>
                    <a:pt x="27998" y="3207"/>
                  </a:lnTo>
                  <a:cubicBezTo>
                    <a:pt x="28000" y="3207"/>
                    <a:pt x="28002" y="3204"/>
                    <a:pt x="28002" y="3202"/>
                  </a:cubicBezTo>
                  <a:lnTo>
                    <a:pt x="28002" y="4"/>
                  </a:lnTo>
                  <a:cubicBezTo>
                    <a:pt x="28002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3175"/>
            <a:ext cx="10074275" cy="1304925"/>
            <a:chOff x="0" y="2"/>
            <a:chExt cx="6346" cy="822"/>
          </a:xfrm>
        </p:grpSpPr>
        <p:sp>
          <p:nvSpPr>
            <p:cNvPr id="4100" name="Freeform 4"/>
            <p:cNvSpPr>
              <a:spLocks noChangeArrowheads="1"/>
            </p:cNvSpPr>
            <p:nvPr/>
          </p:nvSpPr>
          <p:spPr bwMode="auto">
            <a:xfrm>
              <a:off x="0" y="2"/>
              <a:ext cx="6346" cy="822"/>
            </a:xfrm>
            <a:custGeom>
              <a:avLst/>
              <a:gdLst>
                <a:gd name="G0" fmla="+- 11292 0 0"/>
                <a:gd name="G1" fmla="*/ G0 1 28004"/>
                <a:gd name="G2" fmla="+- 29534 0 0"/>
                <a:gd name="G3" fmla="*/ G2 1 3643"/>
                <a:gd name="G4" fmla="+- 57772 0 0"/>
                <a:gd name="G5" fmla="*/ G4 1 28004"/>
                <a:gd name="G6" fmla="+- 14962 0 0"/>
                <a:gd name="G7" fmla="*/ G6 1 3643"/>
                <a:gd name="G8" fmla="+- 57772 0 0"/>
                <a:gd name="G9" fmla="*/ G8 1 28004"/>
                <a:gd name="G10" fmla="+- 14572 0 0"/>
                <a:gd name="G11" fmla="*/ G10 1 3643"/>
                <a:gd name="G12" fmla="+- 11292 0 0"/>
                <a:gd name="G13" fmla="*/ G12 1 28004"/>
                <a:gd name="G14" fmla="*/ 1 0 51712"/>
                <a:gd name="G15" fmla="*/ G14 3643 1"/>
                <a:gd name="G16" fmla="*/ G15 1 3643"/>
                <a:gd name="G17" fmla="+- 8948 0 0"/>
                <a:gd name="G18" fmla="*/ G17 1 28004"/>
                <a:gd name="G19" fmla="*/ 1 0 51712"/>
                <a:gd name="G20" fmla="*/ G19 3643 1"/>
                <a:gd name="G21" fmla="*/ G20 1 3643"/>
                <a:gd name="G22" fmla="*/ 1 0 51712"/>
                <a:gd name="G23" fmla="*/ G22 28004 1"/>
                <a:gd name="G24" fmla="*/ G23 1 28004"/>
                <a:gd name="G25" fmla="+- 14572 0 0"/>
                <a:gd name="G26" fmla="*/ G25 1 3643"/>
                <a:gd name="G27" fmla="*/ 1 0 51712"/>
                <a:gd name="G28" fmla="*/ G27 28004 1"/>
                <a:gd name="G29" fmla="*/ G28 1 28004"/>
                <a:gd name="G30" fmla="+- 14962 0 0"/>
                <a:gd name="G31" fmla="*/ G30 1 3643"/>
                <a:gd name="G32" fmla="+- 8948 0 0"/>
                <a:gd name="G33" fmla="*/ G32 1 28004"/>
                <a:gd name="G34" fmla="+- 29534 0 0"/>
                <a:gd name="G35" fmla="*/ G34 1 3643"/>
                <a:gd name="G36" fmla="+- 11292 0 0"/>
                <a:gd name="G37" fmla="*/ G36 1 28004"/>
                <a:gd name="G38" fmla="+- 29534 0 0"/>
                <a:gd name="G39" fmla="*/ G38 1 3643"/>
                <a:gd name="G40" fmla="+- 28004 0 0"/>
                <a:gd name="G41" fmla="+- 3643 0 0"/>
              </a:gdLst>
              <a:ahLst/>
              <a:cxnLst>
                <a:cxn ang="0">
                  <a:pos x="27999" y="3642"/>
                </a:cxn>
                <a:cxn ang="0">
                  <a:pos x="28003" y="3638"/>
                </a:cxn>
                <a:cxn ang="0">
                  <a:pos x="28003" y="4"/>
                </a:cxn>
                <a:cxn ang="0">
                  <a:pos x="27999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638"/>
                </a:cxn>
                <a:cxn ang="0">
                  <a:pos x="5" y="3642"/>
                </a:cxn>
                <a:cxn ang="0">
                  <a:pos x="27999" y="3642"/>
                </a:cxn>
              </a:cxnLst>
              <a:rect l="0" t="0" r="r" b="b"/>
              <a:pathLst>
                <a:path w="28004" h="3643">
                  <a:moveTo>
                    <a:pt x="27999" y="3642"/>
                  </a:moveTo>
                  <a:cubicBezTo>
                    <a:pt x="28001" y="3642"/>
                    <a:pt x="28003" y="3640"/>
                    <a:pt x="28003" y="3638"/>
                  </a:cubicBezTo>
                  <a:lnTo>
                    <a:pt x="28003" y="4"/>
                  </a:lnTo>
                  <a:cubicBezTo>
                    <a:pt x="28003" y="2"/>
                    <a:pt x="28001" y="0"/>
                    <a:pt x="27999" y="0"/>
                  </a:cubicBezTo>
                  <a:lnTo>
                    <a:pt x="5" y="0"/>
                  </a:lnTo>
                  <a:cubicBezTo>
                    <a:pt x="3" y="0"/>
                    <a:pt x="0" y="2"/>
                    <a:pt x="0" y="4"/>
                  </a:cubicBezTo>
                  <a:lnTo>
                    <a:pt x="0" y="3638"/>
                  </a:lnTo>
                  <a:cubicBezTo>
                    <a:pt x="0" y="3640"/>
                    <a:pt x="3" y="3642"/>
                    <a:pt x="5" y="3642"/>
                  </a:cubicBezTo>
                  <a:lnTo>
                    <a:pt x="27999" y="3642"/>
                  </a:ln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0" y="6645275"/>
            <a:ext cx="10074275" cy="908050"/>
            <a:chOff x="0" y="4186"/>
            <a:chExt cx="6346" cy="572"/>
          </a:xfrm>
        </p:grpSpPr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0" y="4186"/>
              <a:ext cx="6346" cy="572"/>
            </a:xfrm>
            <a:custGeom>
              <a:avLst/>
              <a:gdLst>
                <a:gd name="G0" fmla="+- 46480 0 0"/>
                <a:gd name="G1" fmla="*/ G0 1 28004"/>
                <a:gd name="G2" fmla="*/ 1 0 51712"/>
                <a:gd name="G3" fmla="*/ G2 2542 1"/>
                <a:gd name="G4" fmla="*/ G3 1 2542"/>
                <a:gd name="G5" fmla="*/ 1 0 51712"/>
                <a:gd name="G6" fmla="*/ G5 28004 1"/>
                <a:gd name="G7" fmla="*/ G6 1 28004"/>
                <a:gd name="G8" fmla="+- 10168 0 0"/>
                <a:gd name="G9" fmla="*/ G8 1 2542"/>
                <a:gd name="G10" fmla="*/ 1 0 51712"/>
                <a:gd name="G11" fmla="*/ G10 28004 1"/>
                <a:gd name="G12" fmla="*/ G11 1 28004"/>
                <a:gd name="G13" fmla="+- 23984 0 0"/>
                <a:gd name="G14" fmla="*/ G13 1 2542"/>
                <a:gd name="G15" fmla="+- 46480 0 0"/>
                <a:gd name="G16" fmla="*/ G15 1 28004"/>
                <a:gd name="G17" fmla="+- 36694 0 0"/>
                <a:gd name="G18" fmla="*/ G17 1 2542"/>
                <a:gd name="G19" fmla="+- 48824 0 0"/>
                <a:gd name="G20" fmla="*/ G19 1 28004"/>
                <a:gd name="G21" fmla="+- 36694 0 0"/>
                <a:gd name="G22" fmla="*/ G21 1 2542"/>
                <a:gd name="G23" fmla="+- 57772 0 0"/>
                <a:gd name="G24" fmla="*/ G23 1 28004"/>
                <a:gd name="G25" fmla="+- 23984 0 0"/>
                <a:gd name="G26" fmla="*/ G25 1 2542"/>
                <a:gd name="G27" fmla="+- 57772 0 0"/>
                <a:gd name="G28" fmla="*/ G27 1 28004"/>
                <a:gd name="G29" fmla="+- 10168 0 0"/>
                <a:gd name="G30" fmla="*/ G29 1 2542"/>
                <a:gd name="G31" fmla="+- 48824 0 0"/>
                <a:gd name="G32" fmla="*/ G31 1 28004"/>
                <a:gd name="G33" fmla="*/ 1 0 51712"/>
                <a:gd name="G34" fmla="*/ G33 2542 1"/>
                <a:gd name="G35" fmla="*/ G34 1 2542"/>
                <a:gd name="G36" fmla="+- 46480 0 0"/>
                <a:gd name="G37" fmla="*/ G36 1 28004"/>
                <a:gd name="G38" fmla="*/ 1 0 51712"/>
                <a:gd name="G39" fmla="*/ G38 2542 1"/>
                <a:gd name="G40" fmla="*/ G39 1 2542"/>
                <a:gd name="G41" fmla="+- 28004 0 0"/>
                <a:gd name="G42" fmla="+- 2542 0 0"/>
              </a:gdLst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2536"/>
                </a:cxn>
                <a:cxn ang="0">
                  <a:pos x="4" y="2541"/>
                </a:cxn>
                <a:cxn ang="0">
                  <a:pos x="27998" y="2541"/>
                </a:cxn>
                <a:cxn ang="0">
                  <a:pos x="28003" y="2536"/>
                </a:cxn>
                <a:cxn ang="0">
                  <a:pos x="28003" y="4"/>
                </a:cxn>
                <a:cxn ang="0">
                  <a:pos x="27998" y="0"/>
                </a:cxn>
                <a:cxn ang="0">
                  <a:pos x="4" y="0"/>
                </a:cxn>
              </a:cxnLst>
              <a:rect l="0" t="0" r="r" b="b"/>
              <a:pathLst>
                <a:path w="28004" h="254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lnTo>
                    <a:pt x="0" y="2536"/>
                  </a:lnTo>
                  <a:cubicBezTo>
                    <a:pt x="0" y="2538"/>
                    <a:pt x="2" y="2541"/>
                    <a:pt x="4" y="2541"/>
                  </a:cubicBezTo>
                  <a:lnTo>
                    <a:pt x="27998" y="2541"/>
                  </a:lnTo>
                  <a:cubicBezTo>
                    <a:pt x="28000" y="2541"/>
                    <a:pt x="28003" y="2538"/>
                    <a:pt x="28003" y="2536"/>
                  </a:cubicBezTo>
                  <a:lnTo>
                    <a:pt x="28003" y="4"/>
                  </a:lnTo>
                  <a:cubicBezTo>
                    <a:pt x="28003" y="2"/>
                    <a:pt x="28000" y="0"/>
                    <a:pt x="27998" y="0"/>
                  </a:cubicBezTo>
                  <a:lnTo>
                    <a:pt x="4" y="0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4724400" y="6770688"/>
            <a:ext cx="5346700" cy="493712"/>
            <a:chOff x="2976" y="4265"/>
            <a:chExt cx="3368" cy="311"/>
          </a:xfrm>
        </p:grpSpPr>
        <p:sp>
          <p:nvSpPr>
            <p:cNvPr id="4104" name="Freeform 8"/>
            <p:cNvSpPr>
              <a:spLocks noChangeArrowheads="1"/>
            </p:cNvSpPr>
            <p:nvPr/>
          </p:nvSpPr>
          <p:spPr bwMode="auto">
            <a:xfrm>
              <a:off x="2976" y="4265"/>
              <a:ext cx="3368" cy="311"/>
            </a:xfrm>
            <a:custGeom>
              <a:avLst/>
              <a:gdLst>
                <a:gd name="G0" fmla="+- 22310 0 0"/>
                <a:gd name="G1" fmla="*/ G0 1 15854"/>
                <a:gd name="G2" fmla="+- 43666 0 0"/>
                <a:gd name="G3" fmla="*/ G2 1 1473"/>
                <a:gd name="G4" fmla="+- 12542 0 0"/>
                <a:gd name="G5" fmla="*/ G4 1 15854"/>
                <a:gd name="G6" fmla="+- 17102 0 0"/>
                <a:gd name="G7" fmla="*/ G6 1 1473"/>
                <a:gd name="G8" fmla="+- 36882 0 0"/>
                <a:gd name="G9" fmla="*/ G8 1 15854"/>
                <a:gd name="G10" fmla="+- 29560 0 0"/>
                <a:gd name="G11" fmla="*/ G10 1 1473"/>
                <a:gd name="G12" fmla="+- 50800 0 0"/>
                <a:gd name="G13" fmla="*/ G12 1 15854"/>
                <a:gd name="G14" fmla="+- 19199 0 0"/>
                <a:gd name="G15" fmla="*/ G14 1 1473"/>
                <a:gd name="G16" fmla="+- 58908 0 0"/>
                <a:gd name="G17" fmla="*/ G16 1 15854"/>
                <a:gd name="G18" fmla="+- 14006 0 0"/>
                <a:gd name="G19" fmla="*/ G18 1 1473"/>
                <a:gd name="G20" fmla="+- 53758 0 0"/>
                <a:gd name="G21" fmla="*/ G20 1 15854"/>
                <a:gd name="G22" fmla="+- 48734 0 0"/>
                <a:gd name="G23" fmla="*/ G22 1 1473"/>
                <a:gd name="G24" fmla="+- 65090 0 0"/>
                <a:gd name="G25" fmla="*/ G24 1 15854"/>
                <a:gd name="G26" fmla="+- 13432 0 0"/>
                <a:gd name="G27" fmla="*/ G26 1 1473"/>
                <a:gd name="G28" fmla="+- 5548 0 0"/>
                <a:gd name="G29" fmla="*/ G28 1 15854"/>
                <a:gd name="G30" fmla="+- 28187 0 0"/>
                <a:gd name="G31" fmla="*/ G30 1 1473"/>
                <a:gd name="G32" fmla="+- 40302 0 0"/>
                <a:gd name="G33" fmla="*/ G32 1 15854"/>
                <a:gd name="G34" fmla="+- 56174 0 0"/>
                <a:gd name="G35" fmla="*/ G34 1 1473"/>
                <a:gd name="G36" fmla="+- 42982 0 0"/>
                <a:gd name="G37" fmla="*/ G36 1 15854"/>
                <a:gd name="G38" fmla="+- 42218 0 0"/>
                <a:gd name="G39" fmla="*/ G38 1 1473"/>
                <a:gd name="G40" fmla="+- 45934 0 0"/>
                <a:gd name="G41" fmla="*/ G40 1 15854"/>
                <a:gd name="G42" fmla="+- 4619 0 0"/>
                <a:gd name="G43" fmla="*/ G42 1 1473"/>
                <a:gd name="G44" fmla="+- 24092 0 0"/>
                <a:gd name="G45" fmla="*/ G44 1 15854"/>
                <a:gd name="G46" fmla="+- 36276 0 0"/>
                <a:gd name="G47" fmla="*/ G46 1 1473"/>
                <a:gd name="G48" fmla="+- 20406 0 0"/>
                <a:gd name="G49" fmla="*/ G48 1 15854"/>
                <a:gd name="G50" fmla="+- 53952 0 0"/>
                <a:gd name="G51" fmla="*/ G50 1 1473"/>
                <a:gd name="G52" fmla="+- 63362 0 0"/>
                <a:gd name="G53" fmla="*/ G52 1 15854"/>
                <a:gd name="G54" fmla="+- 48085 0 0"/>
                <a:gd name="G55" fmla="*/ G54 1 1473"/>
                <a:gd name="G56" fmla="+- 30736 0 0"/>
                <a:gd name="G57" fmla="*/ G56 1 15854"/>
                <a:gd name="G58" fmla="+- 20098 0 0"/>
                <a:gd name="G59" fmla="*/ G58 1 1473"/>
                <a:gd name="G60" fmla="+- 2902 0 0"/>
                <a:gd name="G61" fmla="*/ G60 1 15854"/>
                <a:gd name="G62" fmla="+- 53952 0 0"/>
                <a:gd name="G63" fmla="*/ G62 1 1473"/>
                <a:gd name="G64" fmla="+- 2902 0 0"/>
                <a:gd name="G65" fmla="*/ G64 1 15854"/>
                <a:gd name="G66" fmla="+- 63564 0 0"/>
                <a:gd name="G67" fmla="*/ G66 1 1473"/>
                <a:gd name="G68" fmla="+- 30268 0 0"/>
                <a:gd name="G69" fmla="*/ G68 1 15854"/>
                <a:gd name="G70" fmla="+- 59944 0 0"/>
                <a:gd name="G71" fmla="*/ G70 1 1473"/>
                <a:gd name="G72" fmla="+- 14772 0 0"/>
                <a:gd name="G73" fmla="*/ G72 1 15854"/>
                <a:gd name="G74" fmla="+- 3246 0 0"/>
                <a:gd name="G75" fmla="*/ G74 1 1473"/>
                <a:gd name="G76" fmla="+- 21770 0 0"/>
                <a:gd name="G77" fmla="*/ G76 1 15854"/>
                <a:gd name="G78" fmla="+- 38573 0 0"/>
                <a:gd name="G79" fmla="*/ G78 1 1473"/>
                <a:gd name="G80" fmla="+- 36422 0 0"/>
                <a:gd name="G81" fmla="*/ G80 1 15854"/>
                <a:gd name="G82" fmla="+- 42243 0 0"/>
                <a:gd name="G83" fmla="*/ G82 1 1473"/>
                <a:gd name="G84" fmla="+- 29228 0 0"/>
                <a:gd name="G85" fmla="*/ G84 1 15854"/>
                <a:gd name="G86" fmla="+- 18076 0 0"/>
                <a:gd name="G87" fmla="*/ G86 1 1473"/>
                <a:gd name="G88" fmla="+- 56140 0 0"/>
                <a:gd name="G89" fmla="*/ G88 1 15854"/>
                <a:gd name="G90" fmla="+- 63664 0 0"/>
                <a:gd name="G91" fmla="*/ G90 1 1473"/>
                <a:gd name="G92" fmla="+- 4156 0 0"/>
                <a:gd name="G93" fmla="*/ G92 1 15854"/>
                <a:gd name="G94" fmla="+- 33380 0 0"/>
                <a:gd name="G95" fmla="*/ G94 1 1473"/>
                <a:gd name="G96" fmla="+- 22310 0 0"/>
                <a:gd name="G97" fmla="*/ G96 1 15854"/>
                <a:gd name="G98" fmla="+- 43666 0 0"/>
                <a:gd name="G99" fmla="*/ G98 1 1473"/>
                <a:gd name="G100" fmla="+- 15854 0 0"/>
                <a:gd name="G101" fmla="+- 1473 0 0"/>
              </a:gdLst>
              <a:ahLst/>
              <a:cxnLst>
                <a:cxn ang="0">
                  <a:pos x="1349" y="786"/>
                </a:cxn>
                <a:cxn ang="0">
                  <a:pos x="2233" y="590"/>
                </a:cxn>
                <a:cxn ang="0">
                  <a:pos x="4351" y="376"/>
                </a:cxn>
                <a:cxn ang="0">
                  <a:pos x="4232" y="191"/>
                </a:cxn>
                <a:cxn ang="0">
                  <a:pos x="3042" y="54"/>
                </a:cxn>
                <a:cxn ang="0">
                  <a:pos x="7225" y="478"/>
                </a:cxn>
                <a:cxn ang="0">
                  <a:pos x="5287" y="632"/>
                </a:cxn>
                <a:cxn ang="0">
                  <a:pos x="6234" y="731"/>
                </a:cxn>
                <a:cxn ang="0">
                  <a:pos x="7745" y="750"/>
                </a:cxn>
                <a:cxn ang="0">
                  <a:pos x="10213" y="874"/>
                </a:cxn>
                <a:cxn ang="0">
                  <a:pos x="11073" y="715"/>
                </a:cxn>
                <a:cxn ang="0">
                  <a:pos x="12258" y="692"/>
                </a:cxn>
                <a:cxn ang="0">
                  <a:pos x="12605" y="704"/>
                </a:cxn>
                <a:cxn ang="0">
                  <a:pos x="13575" y="789"/>
                </a:cxn>
                <a:cxn ang="0">
                  <a:pos x="14904" y="770"/>
                </a:cxn>
                <a:cxn ang="0">
                  <a:pos x="15853" y="704"/>
                </a:cxn>
                <a:cxn ang="0">
                  <a:pos x="15853" y="844"/>
                </a:cxn>
                <a:cxn ang="0">
                  <a:pos x="12370" y="1064"/>
                </a:cxn>
                <a:cxn ang="0">
                  <a:pos x="8566" y="1070"/>
                </a:cxn>
                <a:cxn ang="0">
                  <a:pos x="5987" y="1005"/>
                </a:cxn>
                <a:cxn ang="0">
                  <a:pos x="4661" y="963"/>
                </a:cxn>
                <a:cxn ang="0">
                  <a:pos x="3098" y="1436"/>
                </a:cxn>
                <a:cxn ang="0">
                  <a:pos x="2058" y="1200"/>
                </a:cxn>
                <a:cxn ang="0">
                  <a:pos x="2898" y="868"/>
                </a:cxn>
                <a:cxn ang="0">
                  <a:pos x="1349" y="786"/>
                </a:cxn>
              </a:cxnLst>
              <a:rect l="0" t="0" r="r" b="b"/>
              <a:pathLst>
                <a:path w="15854" h="1473">
                  <a:moveTo>
                    <a:pt x="1349" y="786"/>
                  </a:moveTo>
                  <a:cubicBezTo>
                    <a:pt x="0" y="715"/>
                    <a:pt x="2880" y="742"/>
                    <a:pt x="2233" y="590"/>
                  </a:cubicBezTo>
                  <a:cubicBezTo>
                    <a:pt x="1586" y="437"/>
                    <a:pt x="4054" y="475"/>
                    <a:pt x="4351" y="376"/>
                  </a:cubicBezTo>
                  <a:cubicBezTo>
                    <a:pt x="4483" y="332"/>
                    <a:pt x="4406" y="234"/>
                    <a:pt x="4232" y="191"/>
                  </a:cubicBezTo>
                  <a:cubicBezTo>
                    <a:pt x="4222" y="189"/>
                    <a:pt x="2754" y="108"/>
                    <a:pt x="3042" y="54"/>
                  </a:cubicBezTo>
                  <a:cubicBezTo>
                    <a:pt x="3330" y="0"/>
                    <a:pt x="7237" y="404"/>
                    <a:pt x="7225" y="478"/>
                  </a:cubicBezTo>
                  <a:cubicBezTo>
                    <a:pt x="7213" y="553"/>
                    <a:pt x="5287" y="632"/>
                    <a:pt x="5287" y="632"/>
                  </a:cubicBezTo>
                  <a:lnTo>
                    <a:pt x="6234" y="731"/>
                  </a:lnTo>
                  <a:lnTo>
                    <a:pt x="7745" y="750"/>
                  </a:lnTo>
                  <a:lnTo>
                    <a:pt x="10213" y="874"/>
                  </a:lnTo>
                  <a:cubicBezTo>
                    <a:pt x="10213" y="874"/>
                    <a:pt x="11306" y="691"/>
                    <a:pt x="11073" y="715"/>
                  </a:cubicBezTo>
                  <a:cubicBezTo>
                    <a:pt x="10840" y="739"/>
                    <a:pt x="12145" y="727"/>
                    <a:pt x="12258" y="692"/>
                  </a:cubicBezTo>
                  <a:cubicBezTo>
                    <a:pt x="12371" y="657"/>
                    <a:pt x="12594" y="703"/>
                    <a:pt x="12605" y="704"/>
                  </a:cubicBezTo>
                  <a:cubicBezTo>
                    <a:pt x="13015" y="739"/>
                    <a:pt x="13279" y="778"/>
                    <a:pt x="13575" y="789"/>
                  </a:cubicBezTo>
                  <a:cubicBezTo>
                    <a:pt x="13871" y="800"/>
                    <a:pt x="14526" y="750"/>
                    <a:pt x="14904" y="770"/>
                  </a:cubicBezTo>
                  <a:cubicBezTo>
                    <a:pt x="15282" y="790"/>
                    <a:pt x="15853" y="704"/>
                    <a:pt x="15853" y="704"/>
                  </a:cubicBezTo>
                  <a:lnTo>
                    <a:pt x="15853" y="844"/>
                  </a:lnTo>
                  <a:cubicBezTo>
                    <a:pt x="15853" y="844"/>
                    <a:pt x="12355" y="1064"/>
                    <a:pt x="12370" y="1064"/>
                  </a:cubicBezTo>
                  <a:cubicBezTo>
                    <a:pt x="12385" y="1064"/>
                    <a:pt x="8552" y="1070"/>
                    <a:pt x="8566" y="1070"/>
                  </a:cubicBezTo>
                  <a:cubicBezTo>
                    <a:pt x="8580" y="1070"/>
                    <a:pt x="5987" y="1005"/>
                    <a:pt x="5987" y="1005"/>
                  </a:cubicBezTo>
                  <a:cubicBezTo>
                    <a:pt x="5987" y="1005"/>
                    <a:pt x="4574" y="974"/>
                    <a:pt x="4661" y="963"/>
                  </a:cubicBezTo>
                  <a:cubicBezTo>
                    <a:pt x="4748" y="952"/>
                    <a:pt x="3295" y="1472"/>
                    <a:pt x="3098" y="1436"/>
                  </a:cubicBezTo>
                  <a:cubicBezTo>
                    <a:pt x="2901" y="1400"/>
                    <a:pt x="2087" y="1188"/>
                    <a:pt x="2058" y="1200"/>
                  </a:cubicBezTo>
                  <a:cubicBezTo>
                    <a:pt x="2029" y="1212"/>
                    <a:pt x="3371" y="893"/>
                    <a:pt x="2898" y="868"/>
                  </a:cubicBezTo>
                  <a:lnTo>
                    <a:pt x="1349" y="786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62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131763" y="6634163"/>
            <a:ext cx="5756275" cy="374650"/>
            <a:chOff x="83" y="4179"/>
            <a:chExt cx="3626" cy="236"/>
          </a:xfrm>
        </p:grpSpPr>
        <p:sp>
          <p:nvSpPr>
            <p:cNvPr id="4106" name="Freeform 10"/>
            <p:cNvSpPr>
              <a:spLocks noChangeArrowheads="1"/>
            </p:cNvSpPr>
            <p:nvPr/>
          </p:nvSpPr>
          <p:spPr bwMode="auto">
            <a:xfrm>
              <a:off x="83" y="4179"/>
              <a:ext cx="3626" cy="236"/>
            </a:xfrm>
            <a:custGeom>
              <a:avLst/>
              <a:gdLst>
                <a:gd name="G0" fmla="*/ 1 0 51712"/>
                <a:gd name="G1" fmla="*/ G0 16007 1"/>
                <a:gd name="G2" fmla="*/ G1 1 16007"/>
                <a:gd name="G3" fmla="+- 8428 0 0"/>
                <a:gd name="G4" fmla="*/ G3 1 1060"/>
                <a:gd name="G5" fmla="+- 8448 0 0"/>
                <a:gd name="G6" fmla="*/ G5 1 16007"/>
                <a:gd name="G7" fmla="+- 38432 0 0"/>
                <a:gd name="G8" fmla="*/ G7 1 1060"/>
                <a:gd name="G9" fmla="+- 52135 0 0"/>
                <a:gd name="G10" fmla="*/ G9 1 16007"/>
                <a:gd name="G11" fmla="+- 38064 0 0"/>
                <a:gd name="G12" fmla="*/ G11 1 1060"/>
                <a:gd name="G13" fmla="+- 27818 0 0"/>
                <a:gd name="G14" fmla="*/ G13 1 16007"/>
                <a:gd name="G15" fmla="+- 36452 0 0"/>
                <a:gd name="G16" fmla="*/ G15 1 1060"/>
                <a:gd name="G17" fmla="+- 5929 0 0"/>
                <a:gd name="G18" fmla="*/ G17 1 16007"/>
                <a:gd name="G19" fmla="+- 1980 0 0"/>
                <a:gd name="G20" fmla="*/ G19 1 1060"/>
                <a:gd name="G21" fmla="+- 47428 0 0"/>
                <a:gd name="G22" fmla="*/ G21 1 16007"/>
                <a:gd name="G23" fmla="+- 2164 0 0"/>
                <a:gd name="G24" fmla="*/ G23 1 1060"/>
                <a:gd name="G25" fmla="+- 42721 0 0"/>
                <a:gd name="G26" fmla="*/ G25 1 16007"/>
                <a:gd name="G27" fmla="*/ 1 0 51712"/>
                <a:gd name="G28" fmla="*/ G27 1060 1"/>
                <a:gd name="G29" fmla="*/ G28 1 1060"/>
                <a:gd name="G30" fmla="+- 15172 0 0"/>
                <a:gd name="G31" fmla="*/ G30 1 16007"/>
                <a:gd name="G32" fmla="+- 1980 0 0"/>
                <a:gd name="G33" fmla="*/ G32 1 1060"/>
                <a:gd name="G34" fmla="+- 3630 0 0"/>
                <a:gd name="G35" fmla="*/ G34 1 16007"/>
                <a:gd name="G36" fmla="+- 2348 0 0"/>
                <a:gd name="G37" fmla="*/ G36 1 1060"/>
                <a:gd name="G38" fmla="+- 22692 0 0"/>
                <a:gd name="G39" fmla="*/ G38 1 16007"/>
                <a:gd name="G40" fmla="+- 16960 0 0"/>
                <a:gd name="G41" fmla="*/ G40 1 1060"/>
                <a:gd name="G42" fmla="+- 28280 0 0"/>
                <a:gd name="G43" fmla="*/ G42 1 16007"/>
                <a:gd name="G44" fmla="+- 25160 0 0"/>
                <a:gd name="G45" fmla="*/ G44 1 1060"/>
                <a:gd name="G46" fmla="*/ 1 0 51712"/>
                <a:gd name="G47" fmla="*/ G46 16007 1"/>
                <a:gd name="G48" fmla="*/ G47 1 16007"/>
                <a:gd name="G49" fmla="+- 8428 0 0"/>
                <a:gd name="G50" fmla="*/ G49 1 1060"/>
                <a:gd name="G51" fmla="+- 16007 0 0"/>
                <a:gd name="G52" fmla="+- 1060 0 0"/>
              </a:gdLst>
              <a:ahLst/>
              <a:cxnLst>
                <a:cxn ang="0">
                  <a:pos x="0" y="1059"/>
                </a:cxn>
                <a:cxn ang="0">
                  <a:pos x="5888" y="840"/>
                </a:cxn>
                <a:cxn ang="0">
                  <a:pos x="12769" y="716"/>
                </a:cxn>
                <a:cxn ang="0">
                  <a:pos x="16006" y="529"/>
                </a:cxn>
                <a:cxn ang="0">
                  <a:pos x="14543" y="311"/>
                </a:cxn>
                <a:cxn ang="0">
                  <a:pos x="10652" y="373"/>
                </a:cxn>
                <a:cxn ang="0">
                  <a:pos x="8535" y="0"/>
                </a:cxn>
                <a:cxn ang="0">
                  <a:pos x="6044" y="311"/>
                </a:cxn>
                <a:cxn ang="0">
                  <a:pos x="3554" y="435"/>
                </a:cxn>
                <a:cxn ang="0">
                  <a:pos x="1852" y="16"/>
                </a:cxn>
                <a:cxn ang="0">
                  <a:pos x="968" y="642"/>
                </a:cxn>
                <a:cxn ang="0">
                  <a:pos x="0" y="1059"/>
                </a:cxn>
              </a:cxnLst>
              <a:rect l="0" t="0" r="r" b="b"/>
              <a:pathLst>
                <a:path w="16007" h="1060">
                  <a:moveTo>
                    <a:pt x="0" y="1059"/>
                  </a:moveTo>
                  <a:lnTo>
                    <a:pt x="5888" y="840"/>
                  </a:lnTo>
                  <a:lnTo>
                    <a:pt x="12769" y="716"/>
                  </a:lnTo>
                  <a:lnTo>
                    <a:pt x="16006" y="529"/>
                  </a:lnTo>
                  <a:lnTo>
                    <a:pt x="14543" y="311"/>
                  </a:lnTo>
                  <a:lnTo>
                    <a:pt x="10652" y="373"/>
                  </a:lnTo>
                  <a:lnTo>
                    <a:pt x="8535" y="0"/>
                  </a:lnTo>
                  <a:lnTo>
                    <a:pt x="6044" y="311"/>
                  </a:lnTo>
                  <a:lnTo>
                    <a:pt x="3554" y="435"/>
                  </a:lnTo>
                  <a:lnTo>
                    <a:pt x="1852" y="16"/>
                  </a:lnTo>
                  <a:lnTo>
                    <a:pt x="968" y="642"/>
                  </a:lnTo>
                  <a:lnTo>
                    <a:pt x="0" y="105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2108200" y="6788150"/>
            <a:ext cx="2254250" cy="227013"/>
            <a:chOff x="1328" y="4276"/>
            <a:chExt cx="1420" cy="143"/>
          </a:xfrm>
        </p:grpSpPr>
        <p:sp>
          <p:nvSpPr>
            <p:cNvPr id="4108" name="Freeform 12"/>
            <p:cNvSpPr>
              <a:spLocks noChangeArrowheads="1"/>
            </p:cNvSpPr>
            <p:nvPr/>
          </p:nvSpPr>
          <p:spPr bwMode="auto">
            <a:xfrm>
              <a:off x="1328" y="4276"/>
              <a:ext cx="1420" cy="143"/>
            </a:xfrm>
            <a:custGeom>
              <a:avLst/>
              <a:gdLst>
                <a:gd name="G0" fmla="*/ 1 0 51712"/>
                <a:gd name="G1" fmla="*/ G0 6280 1"/>
                <a:gd name="G2" fmla="*/ G1 1 6280"/>
                <a:gd name="G3" fmla="+- 27336 0 0"/>
                <a:gd name="G4" fmla="*/ G3 1 649"/>
                <a:gd name="G5" fmla="+- 44752 0 0"/>
                <a:gd name="G6" fmla="*/ G5 1 6280"/>
                <a:gd name="G7" fmla="+- 1376 0 0"/>
                <a:gd name="G8" fmla="*/ G7 1 649"/>
                <a:gd name="G9" fmla="+- 21568 0 0"/>
                <a:gd name="G10" fmla="*/ G9 1 6280"/>
                <a:gd name="G11" fmla="+- 26025 0 0"/>
                <a:gd name="G12" fmla="*/ G11 1 649"/>
                <a:gd name="G13" fmla="+- 44984 0 0"/>
                <a:gd name="G14" fmla="*/ G13 1 6280"/>
                <a:gd name="G15" fmla="+- 29257 0 0"/>
                <a:gd name="G16" fmla="*/ G15 1 649"/>
                <a:gd name="G17" fmla="+- 47296 0 0"/>
                <a:gd name="G18" fmla="*/ G17 1 6280"/>
                <a:gd name="G19" fmla="+- 32489 0 0"/>
                <a:gd name="G20" fmla="*/ G19 1 649"/>
                <a:gd name="G21" fmla="+- 33648 0 0"/>
                <a:gd name="G22" fmla="*/ G21 1 6280"/>
                <a:gd name="G23" fmla="+- 27907 0 0"/>
                <a:gd name="G24" fmla="*/ G23 1 649"/>
                <a:gd name="G25" fmla="+- 47528 0 0"/>
                <a:gd name="G26" fmla="*/ G25 1 6280"/>
                <a:gd name="G27" fmla="+- 41601 0 0"/>
                <a:gd name="G28" fmla="*/ G27 1 649"/>
                <a:gd name="G29" fmla="+- 48480 0 0"/>
                <a:gd name="G30" fmla="*/ G29 1 6280"/>
                <a:gd name="G31" fmla="*/ 1 0 51712"/>
                <a:gd name="G32" fmla="*/ G31 649 1"/>
                <a:gd name="G33" fmla="*/ G32 1 649"/>
                <a:gd name="G34" fmla="+- 15168 0 0"/>
                <a:gd name="G35" fmla="*/ G34 1 6280"/>
                <a:gd name="G36" fmla="+- 23403 0 0"/>
                <a:gd name="G37" fmla="*/ G36 1 649"/>
                <a:gd name="G38" fmla="*/ 1 0 51712"/>
                <a:gd name="G39" fmla="*/ G38 6280 1"/>
                <a:gd name="G40" fmla="*/ G39 1 6280"/>
                <a:gd name="G41" fmla="+- 27336 0 0"/>
                <a:gd name="G42" fmla="*/ G41 1 649"/>
                <a:gd name="G43" fmla="+- 6280 0 0"/>
                <a:gd name="G44" fmla="+- 649 0 0"/>
              </a:gdLst>
              <a:ahLst/>
              <a:cxnLst>
                <a:cxn ang="0">
                  <a:pos x="0" y="648"/>
                </a:cxn>
                <a:cxn ang="0">
                  <a:pos x="1082" y="608"/>
                </a:cxn>
                <a:cxn ang="0">
                  <a:pos x="4616" y="545"/>
                </a:cxn>
                <a:cxn ang="0">
                  <a:pos x="6279" y="449"/>
                </a:cxn>
                <a:cxn ang="0">
                  <a:pos x="5528" y="353"/>
                </a:cxn>
                <a:cxn ang="0">
                  <a:pos x="3470" y="43"/>
                </a:cxn>
                <a:cxn ang="0">
                  <a:pos x="2533" y="569"/>
                </a:cxn>
                <a:cxn ang="0">
                  <a:pos x="1260" y="0"/>
                </a:cxn>
                <a:cxn ang="0">
                  <a:pos x="232" y="339"/>
                </a:cxn>
                <a:cxn ang="0">
                  <a:pos x="0" y="648"/>
                </a:cxn>
              </a:cxnLst>
              <a:rect l="0" t="0" r="r" b="b"/>
              <a:pathLst>
                <a:path w="6280" h="649">
                  <a:moveTo>
                    <a:pt x="0" y="648"/>
                  </a:moveTo>
                  <a:lnTo>
                    <a:pt x="1082" y="608"/>
                  </a:lnTo>
                  <a:lnTo>
                    <a:pt x="4616" y="545"/>
                  </a:lnTo>
                  <a:lnTo>
                    <a:pt x="6279" y="449"/>
                  </a:lnTo>
                  <a:lnTo>
                    <a:pt x="5528" y="353"/>
                  </a:lnTo>
                  <a:lnTo>
                    <a:pt x="3470" y="43"/>
                  </a:lnTo>
                  <a:lnTo>
                    <a:pt x="2533" y="569"/>
                  </a:lnTo>
                  <a:lnTo>
                    <a:pt x="1260" y="0"/>
                  </a:lnTo>
                  <a:lnTo>
                    <a:pt x="232" y="339"/>
                  </a:lnTo>
                  <a:lnTo>
                    <a:pt x="0" y="64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0" y="6678613"/>
            <a:ext cx="5888038" cy="711200"/>
            <a:chOff x="0" y="4207"/>
            <a:chExt cx="3709" cy="448"/>
          </a:xfrm>
        </p:grpSpPr>
        <p:sp>
          <p:nvSpPr>
            <p:cNvPr id="4110" name="Freeform 14"/>
            <p:cNvSpPr>
              <a:spLocks noChangeArrowheads="1"/>
            </p:cNvSpPr>
            <p:nvPr/>
          </p:nvSpPr>
          <p:spPr bwMode="auto">
            <a:xfrm>
              <a:off x="0" y="4207"/>
              <a:ext cx="3709" cy="448"/>
            </a:xfrm>
            <a:custGeom>
              <a:avLst/>
              <a:gdLst>
                <a:gd name="G0" fmla="*/ 1 0 51712"/>
                <a:gd name="G1" fmla="*/ G0 16374 1"/>
                <a:gd name="G2" fmla="*/ G1 1 16374"/>
                <a:gd name="G3" fmla="+- 4273 0 0"/>
                <a:gd name="G4" fmla="*/ G3 1 1993"/>
                <a:gd name="G5" fmla="+- 7298 0 0"/>
                <a:gd name="G6" fmla="*/ G5 1 16374"/>
                <a:gd name="G7" fmla="+- 17163 0 0"/>
                <a:gd name="G8" fmla="*/ G7 1 1993"/>
                <a:gd name="G9" fmla="+- 65142 0 0"/>
                <a:gd name="G10" fmla="*/ G9 1 16374"/>
                <a:gd name="G11" fmla="+- 54668 0 0"/>
                <a:gd name="G12" fmla="*/ G11 1 1993"/>
                <a:gd name="G13" fmla="+- 49262 0 0"/>
                <a:gd name="G14" fmla="*/ G13 1 16374"/>
                <a:gd name="G15" fmla="+- 37896 0 0"/>
                <a:gd name="G16" fmla="*/ G15 1 1993"/>
                <a:gd name="G17" fmla="+- 62022 0 0"/>
                <a:gd name="G18" fmla="*/ G17 1 16374"/>
                <a:gd name="G19" fmla="+- 24669 0 0"/>
                <a:gd name="G20" fmla="*/ G19 1 1993"/>
                <a:gd name="G21" fmla="+- 23886 0 0"/>
                <a:gd name="G22" fmla="*/ G21 1 16374"/>
                <a:gd name="G23" fmla="+- 16955 0 0"/>
                <a:gd name="G24" fmla="*/ G23 1 1993"/>
                <a:gd name="G25" fmla="+- 8150 0 0"/>
                <a:gd name="G26" fmla="*/ G25 1 16374"/>
                <a:gd name="G27" fmla="+- 44986 0 0"/>
                <a:gd name="G28" fmla="*/ G27 1 1993"/>
                <a:gd name="G29" fmla="+- 50684 0 0"/>
                <a:gd name="G30" fmla="*/ G29 1 16374"/>
                <a:gd name="G31" fmla="*/ 1 0 51712"/>
                <a:gd name="G32" fmla="*/ G31 1993 1"/>
                <a:gd name="G33" fmla="*/ G32 1 1993"/>
                <a:gd name="G34" fmla="+- 7868 0 0"/>
                <a:gd name="G35" fmla="*/ G34 1 16374"/>
                <a:gd name="G36" fmla="+- 41233 0 0"/>
                <a:gd name="G37" fmla="*/ G36 1 1993"/>
                <a:gd name="G38" fmla="*/ 1 0 51712"/>
                <a:gd name="G39" fmla="*/ G38 16374 1"/>
                <a:gd name="G40" fmla="*/ G39 1 16374"/>
                <a:gd name="G41" fmla="+- 34996 0 0"/>
                <a:gd name="G42" fmla="*/ G41 1 1993"/>
                <a:gd name="G43" fmla="*/ 1 0 51712"/>
                <a:gd name="G44" fmla="*/ G43 16374 1"/>
                <a:gd name="G45" fmla="*/ G44 1 16374"/>
                <a:gd name="G46" fmla="+- 4273 0 0"/>
                <a:gd name="G47" fmla="*/ G46 1 1993"/>
                <a:gd name="G48" fmla="+- 16374 0 0"/>
                <a:gd name="G49" fmla="+- 1993 0 0"/>
              </a:gdLst>
              <a:ahLst/>
              <a:cxnLst>
                <a:cxn ang="0">
                  <a:pos x="0" y="1449"/>
                </a:cxn>
                <a:cxn ang="0">
                  <a:pos x="10739" y="1587"/>
                </a:cxn>
                <a:cxn ang="0">
                  <a:pos x="14785" y="1836"/>
                </a:cxn>
                <a:cxn ang="0">
                  <a:pos x="16373" y="1992"/>
                </a:cxn>
                <a:cxn ang="0">
                  <a:pos x="15097" y="1525"/>
                </a:cxn>
                <a:cxn ang="0">
                  <a:pos x="12357" y="995"/>
                </a:cxn>
                <a:cxn ang="0">
                  <a:pos x="7377" y="746"/>
                </a:cxn>
                <a:cxn ang="0">
                  <a:pos x="4762" y="0"/>
                </a:cxn>
                <a:cxn ang="0">
                  <a:pos x="2490" y="777"/>
                </a:cxn>
                <a:cxn ang="0">
                  <a:pos x="0" y="1300"/>
                </a:cxn>
                <a:cxn ang="0">
                  <a:pos x="0" y="1449"/>
                </a:cxn>
              </a:cxnLst>
              <a:rect l="0" t="0" r="r" b="b"/>
              <a:pathLst>
                <a:path w="16374" h="1993">
                  <a:moveTo>
                    <a:pt x="0" y="1449"/>
                  </a:moveTo>
                  <a:lnTo>
                    <a:pt x="10739" y="1587"/>
                  </a:lnTo>
                  <a:lnTo>
                    <a:pt x="14785" y="1836"/>
                  </a:lnTo>
                  <a:lnTo>
                    <a:pt x="16373" y="1992"/>
                  </a:lnTo>
                  <a:lnTo>
                    <a:pt x="15097" y="1525"/>
                  </a:lnTo>
                  <a:lnTo>
                    <a:pt x="12357" y="995"/>
                  </a:lnTo>
                  <a:lnTo>
                    <a:pt x="7377" y="746"/>
                  </a:lnTo>
                  <a:lnTo>
                    <a:pt x="4762" y="0"/>
                  </a:lnTo>
                  <a:lnTo>
                    <a:pt x="2490" y="777"/>
                  </a:lnTo>
                  <a:lnTo>
                    <a:pt x="0" y="1300"/>
                  </a:lnTo>
                  <a:lnTo>
                    <a:pt x="0" y="1449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C1900"/>
                </a:gs>
              </a:gsLst>
              <a:lin ang="5400000" scaled="1"/>
            </a:gradFill>
            <a:ln w="936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42875"/>
            <a:ext cx="8597900" cy="135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0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76438" y="4351342"/>
            <a:ext cx="6048375" cy="857255"/>
          </a:xfrm>
          <a:ln/>
        </p:spPr>
        <p:txBody>
          <a:bodyPr tIns="29520" anchor="t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en-GB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тход</a:t>
            </a:r>
            <a:r>
              <a:rPr lang="ru-RU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их переработка</a:t>
            </a:r>
            <a:endParaRPr lang="en-GB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глобус с мусором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661" b="8661"/>
          <a:stretch>
            <a:fillRect/>
          </a:stretch>
        </p:blipFill>
        <p:spPr>
          <a:xfrm>
            <a:off x="1968500" y="636566"/>
            <a:ext cx="6048375" cy="350046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6438" y="5422911"/>
            <a:ext cx="6048375" cy="1143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ru-RU" sz="2400" b="1" dirty="0">
                <a:solidFill>
                  <a:srgbClr val="002060"/>
                </a:solidFill>
              </a:rPr>
              <a:t>Гривенская сельская библиотека, 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Плазменная переработка мусора</a:t>
            </a:r>
          </a:p>
        </p:txBody>
      </p:sp>
      <p:pic>
        <p:nvPicPr>
          <p:cNvPr id="6" name="Содержимое 5" descr="плазменная перерабо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888" y="2339677"/>
            <a:ext cx="7798308" cy="37359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20725"/>
            <a:ext cx="9178925" cy="608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360" y="2051645"/>
            <a:ext cx="3895603" cy="335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539750" y="179388"/>
            <a:ext cx="8993188" cy="1939925"/>
            <a:chOff x="340" y="113"/>
            <a:chExt cx="5665" cy="1222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340" y="113"/>
              <a:ext cx="5665" cy="1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7680" rIns="90000" bIns="45000"/>
            <a:lstStyle/>
            <a:p>
              <a:pPr algn="ct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ru-RU" sz="3600" dirty="0">
                <a:solidFill>
                  <a:srgbClr val="000000"/>
                </a:solidFill>
                <a:latin typeface="Times New Roman" pitchFamily="16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"Человечество не погибнет от ядерной войны, оно задохнется в собственных отходах".</a:t>
            </a:r>
            <a:b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Нильс Бор</a:t>
            </a:r>
            <a:endParaRPr lang="ru-RU" sz="2800" b="1" dirty="0"/>
          </a:p>
        </p:txBody>
      </p:sp>
      <p:pic>
        <p:nvPicPr>
          <p:cNvPr id="8" name="Содержимое 7" descr="1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3238" y="2463244"/>
            <a:ext cx="4457700" cy="3595212"/>
          </a:xfrm>
        </p:spPr>
      </p:pic>
      <p:pic>
        <p:nvPicPr>
          <p:cNvPr id="9" name="Содержимое 8" descr="девочка в мусор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13338" y="2779903"/>
            <a:ext cx="4457700" cy="296189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20725" y="360363"/>
            <a:ext cx="8607425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252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0725" y="696913"/>
            <a:ext cx="860742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0160" rIns="0" bIns="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7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7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41363" y="142875"/>
            <a:ext cx="8597900" cy="241282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Times New Roman" pitchFamily="16" charset="0"/>
              </a:rPr>
              <a:t>Существование человека неизбежно связано с образованием отходов. </a:t>
            </a:r>
            <a:br>
              <a:rPr lang="en-GB" sz="3200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en-GB" sz="3200" b="1" dirty="0">
                <a:solidFill>
                  <a:srgbClr val="FF0000"/>
                </a:solidFill>
                <a:latin typeface="Times New Roman" pitchFamily="16" charset="0"/>
              </a:rPr>
              <a:t>Отходы</a:t>
            </a:r>
            <a:r>
              <a:rPr lang="en-GB" sz="3200" dirty="0">
                <a:solidFill>
                  <a:srgbClr val="000000"/>
                </a:solidFill>
                <a:latin typeface="Times New Roman" pitchFamily="16" charset="0"/>
              </a:rPr>
              <a:t> — </a:t>
            </a:r>
            <a:r>
              <a:rPr lang="en-GB" sz="3200" dirty="0" err="1">
                <a:solidFill>
                  <a:srgbClr val="000000"/>
                </a:solidFill>
                <a:latin typeface="Times New Roman" pitchFamily="16" charset="0"/>
              </a:rPr>
              <a:t>это</a:t>
            </a:r>
            <a:r>
              <a:rPr lang="en-GB" sz="3200" dirty="0">
                <a:solidFill>
                  <a:srgbClr val="000000"/>
                </a:solidFill>
                <a:latin typeface="Times New Roman" pitchFamily="16" charset="0"/>
              </a:rPr>
              <a:t> все вещества или предметы, от которых стремится избавиться их владелец по собственной воле или требованиям властей. </a:t>
            </a:r>
            <a:br>
              <a:rPr lang="en-GB" sz="3200" dirty="0">
                <a:solidFill>
                  <a:srgbClr val="000000"/>
                </a:solidFill>
                <a:latin typeface="Times New Roman" pitchFamily="16" charset="0"/>
              </a:rPr>
            </a:br>
            <a:endParaRPr lang="ru-RU" sz="3200" dirty="0"/>
          </a:p>
        </p:txBody>
      </p:sp>
      <p:pic>
        <p:nvPicPr>
          <p:cNvPr id="13" name="Содержимое 12" descr="ком мусор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3238" y="3159260"/>
            <a:ext cx="4457700" cy="2969943"/>
          </a:xfrm>
        </p:spPr>
      </p:pic>
      <p:pic>
        <p:nvPicPr>
          <p:cNvPr id="14" name="Содержимое 13" descr="бутылки на озер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13338" y="3099514"/>
            <a:ext cx="4457700" cy="308943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41363" y="142875"/>
            <a:ext cx="8597900" cy="2556842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Сегодня, по данным государственной корпорации «Ростехнологии», являющейся крупнейшим участником рынка мусоропереработки в стране, на территории России скопилось более </a:t>
            </a:r>
            <a:r>
              <a:rPr lang="en-GB" sz="2800" b="1" dirty="0">
                <a:solidFill>
                  <a:srgbClr val="DC2300"/>
                </a:solidFill>
              </a:rPr>
              <a:t>31 миллиардов тонн</a:t>
            </a:r>
            <a:r>
              <a:rPr lang="en-GB" sz="2800" dirty="0">
                <a:solidFill>
                  <a:srgbClr val="000000"/>
                </a:solidFill>
              </a:rPr>
              <a:t> неутилизированных отходов. И их количество ежегодно увеличивается более чем на</a:t>
            </a:r>
            <a:r>
              <a:rPr lang="en-GB" sz="2800" b="1" dirty="0">
                <a:solidFill>
                  <a:srgbClr val="000000"/>
                </a:solidFill>
              </a:rPr>
              <a:t> 60 миллионов тонн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3238" y="2843733"/>
            <a:ext cx="4457700" cy="3909492"/>
          </a:xfrm>
        </p:spPr>
        <p:txBody>
          <a:bodyPr/>
          <a:lstStyle/>
          <a:p>
            <a:pPr algn="ctr"/>
            <a:r>
              <a:rPr lang="en-GB" sz="3200" b="1" i="1" dirty="0">
                <a:solidFill>
                  <a:srgbClr val="4B1F6F"/>
                </a:solidFill>
                <a:latin typeface="Times New Roman" pitchFamily="16" charset="0"/>
              </a:rPr>
              <a:t>Если весь мусор, накопившийся в мире за год, ссыпать в одну кучу, то образовалась бы гора, высотой с </a:t>
            </a:r>
            <a:r>
              <a:rPr lang="en-GB" sz="3200" b="1" i="1" dirty="0">
                <a:solidFill>
                  <a:srgbClr val="FF0000"/>
                </a:solidFill>
                <a:latin typeface="Times New Roman" pitchFamily="16" charset="0"/>
              </a:rPr>
              <a:t>Эльбрус</a:t>
            </a:r>
            <a:r>
              <a:rPr lang="en-GB" sz="3200" b="1" i="1" dirty="0">
                <a:solidFill>
                  <a:srgbClr val="4B1F6F"/>
                </a:solidFill>
                <a:latin typeface="Times New Roman" pitchFamily="16" charset="0"/>
              </a:rPr>
              <a:t> — высочайшую горную вершину Европы!</a:t>
            </a:r>
          </a:p>
          <a:p>
            <a:endParaRPr lang="ru-RU" dirty="0"/>
          </a:p>
        </p:txBody>
      </p:sp>
      <p:pic>
        <p:nvPicPr>
          <p:cNvPr id="10" name="Содержимое 9" descr="гора эльбру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3338" y="3349466"/>
            <a:ext cx="4457700" cy="28975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4000" b="1" dirty="0">
                <a:solidFill>
                  <a:srgbClr val="000000"/>
                </a:solidFill>
                <a:latin typeface="Times New Roman" pitchFamily="16" charset="0"/>
              </a:rPr>
              <a:t>Классификация отходов</a:t>
            </a:r>
            <a:r>
              <a:rPr lang="ru-RU" sz="40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br>
              <a:rPr lang="ru-RU" sz="4000" b="1" dirty="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 pitchFamily="16" charset="0"/>
              </a:rPr>
              <a:t>по происхождению</a:t>
            </a:r>
            <a:br>
              <a:rPr lang="en-GB" sz="4000" b="1" dirty="0">
                <a:solidFill>
                  <a:srgbClr val="000000"/>
                </a:solidFill>
                <a:latin typeface="Times New Roman" pitchFamily="16" charset="0"/>
              </a:rPr>
            </a:br>
            <a:endParaRPr lang="ru-RU" sz="40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1367482"/>
          </a:xfrm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Отходы производства </a:t>
            </a:r>
            <a:r>
              <a:rPr lang="ru-RU" sz="3200" dirty="0"/>
              <a:t>(промышленные отходы)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1367482"/>
          </a:xfrm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Отходы потребления </a:t>
            </a:r>
            <a:r>
              <a:rPr lang="ru-RU" sz="3200" dirty="0"/>
              <a:t>(коммунально-бытовые) </a:t>
            </a:r>
          </a:p>
        </p:txBody>
      </p:sp>
      <p:pic>
        <p:nvPicPr>
          <p:cNvPr id="15" name="Содержимое 14" descr="коммунально-бытовые отходы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616376" y="3491805"/>
            <a:ext cx="3596640" cy="2697480"/>
          </a:xfrm>
        </p:spPr>
      </p:pic>
      <p:pic>
        <p:nvPicPr>
          <p:cNvPr id="11" name="Содержимое 10" descr="промыш отходы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5816" y="3491805"/>
            <a:ext cx="4452938" cy="27558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384" y="3707829"/>
            <a:ext cx="38639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По агрегатному состоянию: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741363" y="1597025"/>
          <a:ext cx="8597901" cy="17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6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70C0"/>
                          </a:solidFill>
                        </a:rPr>
                        <a:t>ЖИДКИЕ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ТВЕРДЫЕ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ГАЗООБРАЗНЫЕ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824" y="3779837"/>
            <a:ext cx="3028572" cy="21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8104" y="4427909"/>
            <a:ext cx="3642977" cy="243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360363"/>
            <a:ext cx="8280400" cy="1628775"/>
          </a:xfrm>
          <a:ln/>
        </p:spPr>
        <p:txBody>
          <a:bodyPr tIns="2016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99284C"/>
                </a:solidFill>
              </a:rPr>
              <a:t>Основными направлениями обезвреживания и переработки ТБО, являются: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79613"/>
            <a:ext cx="917892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48" y="3779837"/>
            <a:ext cx="2566666" cy="1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432" y="3563813"/>
            <a:ext cx="3795143" cy="19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2120" y="4499917"/>
            <a:ext cx="3619048" cy="2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824" y="301625"/>
            <a:ext cx="9143999" cy="1279525"/>
          </a:xfrm>
        </p:spPr>
        <p:txBody>
          <a:bodyPr anchor="ctr"/>
          <a:lstStyle/>
          <a:p>
            <a:pPr algn="ctr"/>
            <a:r>
              <a:rPr lang="en-GB" sz="5400" dirty="0">
                <a:solidFill>
                  <a:srgbClr val="000000"/>
                </a:solidFill>
              </a:rPr>
              <a:t>Сжигание на полигонах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4824" y="1581150"/>
            <a:ext cx="6119663" cy="5172075"/>
          </a:xfrm>
        </p:spPr>
        <p:txBody>
          <a:bodyPr/>
          <a:lstStyle/>
          <a:p>
            <a:r>
              <a:rPr lang="en-GB" sz="2800" dirty="0">
                <a:latin typeface="Times New Roman" pitchFamily="16" charset="0"/>
              </a:rPr>
              <a:t>Это самый старый, и в то же время </a:t>
            </a:r>
            <a:r>
              <a:rPr lang="en-GB" sz="2800" i="1" u="sng" dirty="0">
                <a:solidFill>
                  <a:srgbClr val="FF0000"/>
                </a:solidFill>
                <a:latin typeface="Times New Roman" pitchFamily="16" charset="0"/>
              </a:rPr>
              <a:t>неэффективным способ</a:t>
            </a:r>
            <a:r>
              <a:rPr lang="en-GB" sz="2800" dirty="0">
                <a:latin typeface="Times New Roman" pitchFamily="16" charset="0"/>
              </a:rPr>
              <a:t> утилизации мусора. Данный способ помогает существенно сократить объемы отходов, однако он является достаточно вредным с экологической точки зрения, поскольку все вредные вещества, содержащиеся в мусоре, при сжигании попадают в атмосферу. Кроме того, мусор является источником многих полезных веществ, поэтому довольно глупо сжигать то, из чего можно получать деньги!</a:t>
            </a:r>
          </a:p>
          <a:p>
            <a:endParaRPr lang="ru-RU" sz="2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319" y="2317750"/>
            <a:ext cx="184785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360363"/>
            <a:ext cx="8605837" cy="900112"/>
          </a:xfrm>
          <a:ln/>
        </p:spPr>
        <p:txBody>
          <a:bodyPr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353565"/>
                </a:solidFill>
              </a:rPr>
              <a:t>Низкотемпературный пиролиз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1597025"/>
            <a:ext cx="8605837" cy="513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1439863"/>
            <a:ext cx="864076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ма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34806</TotalTime>
  <Words>245</Words>
  <Application>Microsoft Office PowerPoint</Application>
  <PresentationFormat>Произвольный</PresentationFormat>
  <Paragraphs>24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Тема Office</vt:lpstr>
      <vt:lpstr>Тема Office</vt:lpstr>
      <vt:lpstr>Тема Office</vt:lpstr>
      <vt:lpstr>Тема Office</vt:lpstr>
      <vt:lpstr>Отходы и их переработка</vt:lpstr>
      <vt:lpstr>"Человечество не погибнет от ядерной войны, оно задохнется в собственных отходах".                                                                    Нильс Бор</vt:lpstr>
      <vt:lpstr>Существование человека неизбежно связано с образованием отходов.  Отходы — это все вещества или предметы, от которых стремится избавиться их владелец по собственной воле или требованиям властей.  </vt:lpstr>
      <vt:lpstr>Сегодня, по данным государственной корпорации «Ростехнологии», являющейся крупнейшим участником рынка мусоропереработки в стране, на территории России скопилось более 31 миллиардов тонн неутилизированных отходов. И их количество ежегодно увеличивается более чем на 60 миллионов тонн.</vt:lpstr>
      <vt:lpstr>Классификация отходов  по происхождению </vt:lpstr>
      <vt:lpstr>По агрегатному состоянию:</vt:lpstr>
      <vt:lpstr>Основными направлениями обезвреживания и переработки ТБО, являются: </vt:lpstr>
      <vt:lpstr>Сжигание на полигонах</vt:lpstr>
      <vt:lpstr>Низкотемпературный пиролиз</vt:lpstr>
      <vt:lpstr>Плазменная переработка мусора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отходов на окружающую среду</dc:title>
  <dc:creator>user</dc:creator>
  <cp:lastModifiedBy>Библиотека</cp:lastModifiedBy>
  <cp:revision>36</cp:revision>
  <cp:lastPrinted>1601-01-01T00:00:00Z</cp:lastPrinted>
  <dcterms:created xsi:type="dcterms:W3CDTF">2015-10-13T19:40:07Z</dcterms:created>
  <dcterms:modified xsi:type="dcterms:W3CDTF">2021-10-27T13:24:24Z</dcterms:modified>
</cp:coreProperties>
</file>