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3"/>
  </p:sldMasterIdLst>
  <p:sldIdLst>
    <p:sldId id="256" r:id="rId4"/>
    <p:sldId id="257" r:id="rId5"/>
    <p:sldId id="260" r:id="rId6"/>
    <p:sldId id="258" r:id="rId7"/>
    <p:sldId id="284" r:id="rId8"/>
    <p:sldId id="285" r:id="rId9"/>
    <p:sldId id="286" r:id="rId10"/>
    <p:sldId id="287" r:id="rId11"/>
    <p:sldId id="288" r:id="rId12"/>
    <p:sldId id="293" r:id="rId13"/>
    <p:sldId id="289" r:id="rId14"/>
    <p:sldId id="292" r:id="rId15"/>
    <p:sldId id="291" r:id="rId16"/>
    <p:sldId id="290" r:id="rId17"/>
    <p:sldId id="283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D365"/>
    <a:srgbClr val="BEC5FA"/>
    <a:srgbClr val="9DA4E7"/>
    <a:srgbClr val="CC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1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141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42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5715359-652B-48AB-B846-6B261F46E4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07582-A77D-437B-A7C9-C4FDEFE803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30302-FAA6-44EB-86A9-007433D3CA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3E824-1DA6-4D4D-A3AB-195D408215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8FD9F-D0E6-4829-B50C-46865C7E90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8D4EA-F1A2-4C51-B0AB-AF5D4E8A86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FCD72-CF39-4CCA-9FFA-234BCAB35F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0AB58-AA50-40A3-9BD5-35FB6E97C3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88488-B16A-4083-960D-FACB2F80B6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757D5-0D1D-49F9-A645-24760D02DB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CE67C-CA29-4EEA-A44B-4136420B6B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7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8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9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1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11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1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19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20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21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fld id="{566A0D5E-5EB9-4011-861B-CBD4446157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900igr.net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1042988" y="1052513"/>
            <a:ext cx="7200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/>
              <a:t>  </a:t>
            </a:r>
            <a:endParaRPr lang="ru-RU" sz="2400" b="1" dirty="0"/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1187450" y="428604"/>
            <a:ext cx="6913563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 smtClean="0">
                <a:solidFill>
                  <a:schemeClr val="hlink"/>
                </a:solidFill>
              </a:rPr>
              <a:t>  </a:t>
            </a:r>
            <a:r>
              <a:rPr lang="ru-RU" sz="5400" b="1" dirty="0" smtClean="0">
                <a:solidFill>
                  <a:srgbClr val="92D050"/>
                </a:solidFill>
              </a:rPr>
              <a:t>Литературный час</a:t>
            </a:r>
          </a:p>
          <a:p>
            <a:pPr algn="ctr">
              <a:spcBef>
                <a:spcPct val="50000"/>
              </a:spcBef>
            </a:pPr>
            <a:r>
              <a:rPr lang="ru-RU" sz="5400" b="1" dirty="0" smtClean="0">
                <a:solidFill>
                  <a:schemeClr val="hlink"/>
                </a:solidFill>
              </a:rPr>
              <a:t>«Жизнь и творчество </a:t>
            </a:r>
          </a:p>
          <a:p>
            <a:pPr algn="ctr">
              <a:spcBef>
                <a:spcPct val="50000"/>
              </a:spcBef>
            </a:pPr>
            <a:r>
              <a:rPr lang="ru-RU" sz="5400" b="1" dirty="0" smtClean="0">
                <a:solidFill>
                  <a:schemeClr val="hlink"/>
                </a:solidFill>
              </a:rPr>
              <a:t>великого драматурга»</a:t>
            </a:r>
            <a:endParaRPr lang="ru-RU" sz="5400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928662" y="4500570"/>
            <a:ext cx="75612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u="sng" dirty="0" smtClean="0"/>
              <a:t> </a:t>
            </a:r>
            <a:endParaRPr lang="ru-RU" sz="2000" b="1" dirty="0"/>
          </a:p>
        </p:txBody>
      </p:sp>
      <p:sp>
        <p:nvSpPr>
          <p:cNvPr id="7" name="Скругленный прямоугольник 6">
            <a:hlinkClick r:id="rId2" tooltip=" Каталог презентаций "/>
          </p:cNvPr>
          <p:cNvSpPr/>
          <p:nvPr/>
        </p:nvSpPr>
        <p:spPr>
          <a:xfrm>
            <a:off x="3898900" y="6477000"/>
            <a:ext cx="1346200" cy="355600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FFFFFF">
                  <a:shade val="88000"/>
                </a:srgbClr>
              </a:gs>
            </a:gsLst>
            <a:lin ang="5400000" scaled="1"/>
            <a:tileRect/>
          </a:gradFill>
          <a:ln w="1270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25400" rIns="88900" bIns="50800" anchor="ctr"/>
          <a:lstStyle/>
          <a:p>
            <a:pPr algn="ctr">
              <a:defRPr/>
            </a:pPr>
            <a:r>
              <a:rPr lang="en-US" sz="2000" u="sng" smtClean="0">
                <a:solidFill>
                  <a:srgbClr val="3333CC"/>
                </a:solidFill>
                <a:latin typeface="Arial"/>
              </a:rPr>
              <a:t>pptcloud.ru</a:t>
            </a:r>
            <a:endParaRPr lang="ru-RU" sz="2000" u="sng">
              <a:solidFill>
                <a:srgbClr val="3333CC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D:\раскраски Рождество и новый год\img2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477310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D:\раскраски Рождество и новый год\img2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8477310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D:\раскраски Рождество и новый год\img2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52"/>
            <a:ext cx="8382059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D:\раскраски Рождество и новый год\img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D:\раскраски Рождество и новый год\img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500034" y="1571612"/>
            <a:ext cx="8143932" cy="328614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 b="1" dirty="0" smtClean="0"/>
              <a:t>Спасибо  за внимание !</a:t>
            </a:r>
            <a:endParaRPr lang="ru-RU" sz="60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13"/>
          <p:cNvSpPr txBox="1">
            <a:spLocks noChangeArrowheads="1"/>
          </p:cNvSpPr>
          <p:nvPr/>
        </p:nvSpPr>
        <p:spPr bwMode="auto">
          <a:xfrm>
            <a:off x="3635375" y="765175"/>
            <a:ext cx="44656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1026" name="Picture 2" descr="D:\раскраски Рождество и новый год\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971" y="285728"/>
            <a:ext cx="8382058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раскраски Рождество и новый год\img15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85794"/>
            <a:ext cx="8096275" cy="6072206"/>
          </a:xfrm>
          <a:prstGeom prst="rect">
            <a:avLst/>
          </a:prstGeom>
          <a:noFill/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714348" y="214290"/>
            <a:ext cx="7715304" cy="56674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dirty="0" smtClean="0"/>
              <a:t>А.Н. Островский певец Замоскворечья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раскраски Рождество и новый год\img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3" y="357166"/>
            <a:ext cx="8191557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раскраски Рождество и новый год\img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667811" cy="650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раскраски Рождество и новый год\img1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477310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раскраски Рождество и новый год\img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667811" cy="650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раскраски Рождество и новый год\img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572560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раскраски Рождество и новый год\img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572560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Клен">
  <a:themeElements>
    <a:clrScheme name="Клен 3">
      <a:dk1>
        <a:srgbClr val="000000"/>
      </a:dk1>
      <a:lt1>
        <a:srgbClr val="FFFFCC"/>
      </a:lt1>
      <a:dk2>
        <a:srgbClr val="A26D18"/>
      </a:dk2>
      <a:lt2>
        <a:srgbClr val="F9D793"/>
      </a:lt2>
      <a:accent1>
        <a:srgbClr val="FFD05B"/>
      </a:accent1>
      <a:accent2>
        <a:srgbClr val="FEE1A8"/>
      </a:accent2>
      <a:accent3>
        <a:srgbClr val="FFFFE2"/>
      </a:accent3>
      <a:accent4>
        <a:srgbClr val="000000"/>
      </a:accent4>
      <a:accent5>
        <a:srgbClr val="FFE4B5"/>
      </a:accent5>
      <a:accent6>
        <a:srgbClr val="E6CC98"/>
      </a:accent6>
      <a:hlink>
        <a:srgbClr val="FF0000"/>
      </a:hlink>
      <a:folHlink>
        <a:srgbClr val="CC66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D1A69FFC72F194BA7323277074EC779" ma:contentTypeVersion="0" ma:contentTypeDescription="Создание документа." ma:contentTypeScope="" ma:versionID="9f6d43a36f040eb94f3795cdc44f115b">
  <xsd:schema xmlns:xsd="http://www.w3.org/2001/XMLSchema" xmlns:p="http://schemas.microsoft.com/office/2006/metadata/properties" targetNamespace="http://schemas.microsoft.com/office/2006/metadata/properties" ma:root="true" ma:fieldsID="53974d1da0c14f073d2cc649cae9f3e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 ma:readOnly="true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F2687BF-DDA6-4B79-AFA2-7732850D43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7CAEE8B0-F672-4135-ABD1-7448029BAC0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587</TotalTime>
  <Words>22</Words>
  <Application>Microsoft Office PowerPoint</Application>
  <PresentationFormat>Экран (4:3)</PresentationFormat>
  <Paragraphs>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Клен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Семья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user</cp:lastModifiedBy>
  <cp:revision>16</cp:revision>
  <dcterms:created xsi:type="dcterms:W3CDTF">2009-03-09T14:54:25Z</dcterms:created>
  <dcterms:modified xsi:type="dcterms:W3CDTF">2021-10-28T09:10:07Z</dcterms:modified>
</cp:coreProperties>
</file>