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66" r:id="rId2"/>
    <p:sldId id="334" r:id="rId3"/>
    <p:sldId id="326" r:id="rId4"/>
    <p:sldId id="320" r:id="rId5"/>
    <p:sldId id="313" r:id="rId6"/>
    <p:sldId id="330" r:id="rId7"/>
    <p:sldId id="333" r:id="rId8"/>
    <p:sldId id="331" r:id="rId9"/>
    <p:sldId id="332" r:id="rId10"/>
    <p:sldId id="318" r:id="rId11"/>
    <p:sldId id="307" r:id="rId12"/>
    <p:sldId id="327" r:id="rId13"/>
    <p:sldId id="328" r:id="rId14"/>
    <p:sldId id="323" r:id="rId15"/>
    <p:sldId id="324" r:id="rId16"/>
    <p:sldId id="31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870DD73-5215-4ACE-97C4-751D882DCBB0}">
          <p14:sldIdLst>
            <p14:sldId id="266"/>
            <p14:sldId id="334"/>
            <p14:sldId id="326"/>
          </p14:sldIdLst>
        </p14:section>
        <p14:section name="Раздел без заголовка" id="{6DB7A66A-D5E5-4113-A7C3-1492A64FE110}">
          <p14:sldIdLst>
            <p14:sldId id="320"/>
            <p14:sldId id="313"/>
            <p14:sldId id="330"/>
            <p14:sldId id="333"/>
            <p14:sldId id="331"/>
            <p14:sldId id="332"/>
            <p14:sldId id="318"/>
            <p14:sldId id="307"/>
            <p14:sldId id="327"/>
            <p14:sldId id="328"/>
            <p14:sldId id="323"/>
            <p14:sldId id="324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5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BC6A5-9C62-4709-8AF7-1150847E7843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91A56-6D25-430B-B1CC-C91AE26822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5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261727E-35A3-4AFF-B6CE-0284EDA27002}" type="datetimeFigureOut">
              <a:rPr lang="ru-RU" smtClean="0"/>
              <a:pPr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58A4074-9BBF-4511-8846-17DF9C8A1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4048" y="1587653"/>
            <a:ext cx="3168352" cy="338437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800" b="1" i="1" dirty="0">
                <a:solidFill>
                  <a:srgbClr val="FF0000"/>
                </a:solidFill>
              </a:rPr>
              <a:t> 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143116"/>
            <a:ext cx="3871083" cy="19501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ЗОЖ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Гривенская сельская библиотека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</a:rPr>
              <a:t>2021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54630"/>
            <a:ext cx="41764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solidFill>
                <a:srgbClr val="FF0000"/>
              </a:solidFill>
              <a:ea typeface="+mj-ea"/>
              <a:cs typeface="+mj-cs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ea typeface="+mj-ea"/>
                <a:cs typeface="+mj-cs"/>
              </a:rPr>
              <a:t> В гостях у физкультуры, спорта и здоровья</a:t>
            </a:r>
            <a:endParaRPr lang="ru-RU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9C98CED-2C36-47C4-AA1C-39A508AD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241"/>
            <a:ext cx="4572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42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Библиотека\Pictures\osnovy_zoz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7" t="1700" b="58231"/>
          <a:stretch/>
        </p:blipFill>
        <p:spPr bwMode="auto">
          <a:xfrm>
            <a:off x="467544" y="332656"/>
            <a:ext cx="8208912" cy="638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62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6" t="60463"/>
          <a:stretch/>
        </p:blipFill>
        <p:spPr bwMode="auto">
          <a:xfrm>
            <a:off x="467544" y="404664"/>
            <a:ext cx="8208912" cy="619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60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2" r="70240" b="20530"/>
          <a:stretch/>
        </p:blipFill>
        <p:spPr bwMode="auto">
          <a:xfrm>
            <a:off x="591982" y="332656"/>
            <a:ext cx="8552018" cy="37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2" y="4653136"/>
            <a:ext cx="80470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63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Библиотека\Pictures\2017-04-10_11-19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628650"/>
            <a:ext cx="93345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6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иблиотека\Pictures\jW0JELaRZ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552450"/>
            <a:ext cx="76708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8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179E48-29E0-4454-8349-9350FC597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5850"/>
          <a:stretch/>
        </p:blipFill>
        <p:spPr bwMode="auto">
          <a:xfrm>
            <a:off x="125760" y="886408"/>
            <a:ext cx="889248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843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Библиотека\Pictures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12000" cy="65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5F557-640F-4350-850C-1136FE9E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-387424"/>
            <a:ext cx="702474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6E372D-9DB6-4FF8-B801-98269ED2D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548680"/>
            <a:ext cx="6777317" cy="5283949"/>
          </a:xfrm>
        </p:spPr>
        <p:txBody>
          <a:bodyPr>
            <a:normAutofit/>
          </a:bodyPr>
          <a:lstStyle/>
          <a:p>
            <a:pPr algn="ctr"/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cs typeface="Arial" charset="0"/>
              </a:rPr>
              <a:t>Закалка, спорт, физкультура,</a:t>
            </a:r>
          </a:p>
          <a:p>
            <a:pPr marL="68580" indent="0" algn="ctr">
              <a:buNone/>
            </a:pPr>
            <a:r>
              <a:rPr lang="ru-RU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charset="0"/>
                <a:cs typeface="Arial" charset="0"/>
              </a:rPr>
              <a:t>движение -  всех целей достижения!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92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>
                <a:solidFill>
                  <a:srgbClr val="FF0000"/>
                </a:solidFill>
              </a:rPr>
              <a:t>Здоровье: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altLang="ru-RU" b="1" dirty="0">
                <a:solidFill>
                  <a:srgbClr val="0000CC"/>
                </a:solidFill>
                <a:latin typeface="Monotype Corsiva" pitchFamily="66" charset="0"/>
              </a:rPr>
              <a:t>это бесценный дар, который преподносит человеку природа. Без него очень трудно сделать жизнь интересной и счастливой. Но как часто мы растрачиваем этот дар попусту, забывая, что потерять здоровье легко, а вот вернуть его очень и очень трудно.</a:t>
            </a:r>
          </a:p>
          <a:p>
            <a:r>
              <a:rPr lang="ru-RU" altLang="ru-RU" b="1" dirty="0">
                <a:solidFill>
                  <a:srgbClr val="0000CC"/>
                </a:solidFill>
                <a:latin typeface="Monotype Corsiva" pitchFamily="66" charset="0"/>
              </a:rPr>
              <a:t>              Необходимо постоянно заботиться о своем здоровье, вести здоровый образ жизни - это такой способ жизни людей, который обеспечивает им сохранение и укрепление здоровья.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70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Библиотека\Pictures\news_8160_5cfa08b0981f4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2" t="35656" r="6214" b="14728"/>
          <a:stretch/>
        </p:blipFill>
        <p:spPr bwMode="auto">
          <a:xfrm>
            <a:off x="4139952" y="620688"/>
            <a:ext cx="4536504" cy="52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888432" cy="402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68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2678112"/>
            <a:ext cx="41044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C:\Users\Библиотека\Picture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00000" cy="62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44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089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7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568000" cy="603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00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5438"/>
            <a:ext cx="7920037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67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Библиотека\Pictures\img10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r="12933"/>
          <a:stretch/>
        </p:blipFill>
        <p:spPr bwMode="auto">
          <a:xfrm>
            <a:off x="971600" y="836712"/>
            <a:ext cx="760984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69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1620</TotalTime>
  <Words>102</Words>
  <Application>Microsoft Office PowerPoint</Application>
  <PresentationFormat>Экран (4:3)</PresentationFormat>
  <Paragraphs>12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Monotype Corsiva</vt:lpstr>
      <vt:lpstr>Wingdings 2</vt:lpstr>
      <vt:lpstr>Остин</vt:lpstr>
      <vt:lpstr>   </vt:lpstr>
      <vt:lpstr>Презентация PowerPoint</vt:lpstr>
      <vt:lpstr>Здоровье: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Славься, Россия!</dc:title>
  <dc:creator>Tanyha</dc:creator>
  <cp:lastModifiedBy>Библиотека</cp:lastModifiedBy>
  <cp:revision>265</cp:revision>
  <dcterms:created xsi:type="dcterms:W3CDTF">2012-04-03T19:36:26Z</dcterms:created>
  <dcterms:modified xsi:type="dcterms:W3CDTF">2021-11-10T06:35:17Z</dcterms:modified>
</cp:coreProperties>
</file>