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6" r:id="rId2"/>
    <p:sldId id="318" r:id="rId3"/>
    <p:sldId id="319" r:id="rId4"/>
    <p:sldId id="317" r:id="rId5"/>
    <p:sldId id="305" r:id="rId6"/>
    <p:sldId id="308" r:id="rId7"/>
    <p:sldId id="321" r:id="rId8"/>
    <p:sldId id="320" r:id="rId9"/>
    <p:sldId id="316" r:id="rId10"/>
    <p:sldId id="311" r:id="rId11"/>
    <p:sldId id="313" r:id="rId12"/>
    <p:sldId id="287" r:id="rId13"/>
    <p:sldId id="30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12881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2021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54630"/>
            <a:ext cx="4464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  </a:t>
            </a: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 </a:t>
            </a:r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Мастер трудного, но </a:t>
            </a:r>
            <a:r>
              <a:rPr lang="ru-RU" sz="4400" b="1" dirty="0" err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увлекатель-ного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чтения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/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ea typeface="+mj-ea"/>
                <a:cs typeface="+mj-cs"/>
              </a:rPr>
              <a:t>200 –летию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ea typeface="+mj-ea"/>
                <a:cs typeface="+mj-cs"/>
              </a:rPr>
              <a:t>Ф.М. Достоевского</a:t>
            </a:r>
            <a:endParaRPr lang="ru-RU" sz="2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E7A6826-C68A-472B-B9C4-57BCB026F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72"/>
            <a:ext cx="460800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6764BC-EE62-449E-AD67-116B7004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" y="188640"/>
            <a:ext cx="86161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7482A9-17EA-455D-AAAB-AE928BC1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874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74345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B0226D-A224-40CF-9C66-0876BBE28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76275"/>
            <a:ext cx="76200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9904A9-BE04-453B-AA50-F0750C378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496944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87F5F-28F9-41C2-AD83-32F86949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DAF0D36-277A-48D5-B914-CBCCAD6BA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r="20558"/>
          <a:stretch/>
        </p:blipFill>
        <p:spPr>
          <a:xfrm>
            <a:off x="2267744" y="332656"/>
            <a:ext cx="5400600" cy="6192688"/>
          </a:xfrm>
        </p:spPr>
      </p:pic>
    </p:spTree>
    <p:extLst>
      <p:ext uri="{BB962C8B-B14F-4D97-AF65-F5344CB8AC3E}">
        <p14:creationId xmlns:p14="http://schemas.microsoft.com/office/powerpoint/2010/main" val="252207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B8F9B-D611-41C7-A36C-9955C1E6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7CAD45-8053-46B9-B124-389C17D53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275222" cy="5832648"/>
          </a:xfrm>
        </p:spPr>
      </p:pic>
    </p:spTree>
    <p:extLst>
      <p:ext uri="{BB962C8B-B14F-4D97-AF65-F5344CB8AC3E}">
        <p14:creationId xmlns:p14="http://schemas.microsoft.com/office/powerpoint/2010/main" val="168223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37B5A0-EF98-44F0-921D-7A22AA42F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9144000" cy="56680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A3E72-D79E-4065-8FFE-C413183E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286937"/>
            <a:ext cx="70247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F7BF1-D775-4D61-8AC2-24425554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5192"/>
            <a:ext cx="9144000" cy="535743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05BBB06-D7CA-4140-AFAE-EC911E420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386409"/>
              </p:ext>
            </p:extLst>
          </p:nvPr>
        </p:nvGraphicFramePr>
        <p:xfrm>
          <a:off x="92075" y="92075"/>
          <a:ext cx="3105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Объект упаковщика для оболочки" showAsIcon="1" r:id="rId4" imgW="3105720" imgH="552960" progId="Package">
                  <p:embed/>
                </p:oleObj>
              </mc:Choice>
              <mc:Fallback>
                <p:oleObj name="Объект упаковщика для оболочки" showAsIcon="1" r:id="rId4" imgW="3105720" imgH="552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1051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22A6CC5-C9A9-4AA4-9357-173A93BAF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22876"/>
              </p:ext>
            </p:extLst>
          </p:nvPr>
        </p:nvGraphicFramePr>
        <p:xfrm>
          <a:off x="92075" y="92075"/>
          <a:ext cx="3105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Объект упаковщика для оболочки" showAsIcon="1" r:id="rId6" imgW="3105720" imgH="552960" progId="Package">
                  <p:embed/>
                </p:oleObj>
              </mc:Choice>
              <mc:Fallback>
                <p:oleObj name="Объект упаковщика для оболочки" showAsIcon="1" r:id="rId6" imgW="3105720" imgH="552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1051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0FA41E7-2C0B-4D06-917B-D0E877AC7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294521"/>
              </p:ext>
            </p:extLst>
          </p:nvPr>
        </p:nvGraphicFramePr>
        <p:xfrm>
          <a:off x="100837" y="-60913"/>
          <a:ext cx="4970463" cy="10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Объект упаковщика для оболочки" showAsIcon="1" r:id="rId8" imgW="4971240" imgH="552960" progId="Package">
                  <p:embed/>
                </p:oleObj>
              </mc:Choice>
              <mc:Fallback>
                <p:oleObj name="Объект упаковщика для оболочки" showAsIcon="1" r:id="rId8" imgW="4971240" imgH="552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837" y="-60913"/>
                        <a:ext cx="4970463" cy="10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38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9265D-5355-4A6D-939C-0541B4C1F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56895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04664" y="4437112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0B476-1032-4ADC-9DD1-94FBC9491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B09F62-0496-4706-BA29-B002ECDD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2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44A1AC-2F37-4D52-94CE-EEFCD1680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50" r="27876" b="32801"/>
          <a:stretch/>
        </p:blipFill>
        <p:spPr>
          <a:xfrm>
            <a:off x="827584" y="764704"/>
            <a:ext cx="78488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7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D314DD5-4AA8-4C9F-A72D-EC5A81753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078174"/>
              </p:ext>
            </p:extLst>
          </p:nvPr>
        </p:nvGraphicFramePr>
        <p:xfrm>
          <a:off x="92075" y="92075"/>
          <a:ext cx="31765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Объект упаковщика для оболочки" showAsIcon="1" r:id="rId3" imgW="3177360" imgH="552960" progId="Package">
                  <p:embed/>
                </p:oleObj>
              </mc:Choice>
              <mc:Fallback>
                <p:oleObj name="Объект упаковщика для оболочки" showAsIcon="1" r:id="rId3" imgW="3177360" imgH="552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17658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32B57B-A6DA-415B-8CEF-62FC0E92F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72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2684</TotalTime>
  <Words>27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 Black</vt:lpstr>
      <vt:lpstr>Arial Narrow</vt:lpstr>
      <vt:lpstr>Calibri</vt:lpstr>
      <vt:lpstr>Century Gothic</vt:lpstr>
      <vt:lpstr>Wingdings 2</vt:lpstr>
      <vt:lpstr>Остин</vt:lpstr>
      <vt:lpstr>Объект упаковщика для оболочки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242</cp:revision>
  <dcterms:created xsi:type="dcterms:W3CDTF">2012-04-03T19:36:26Z</dcterms:created>
  <dcterms:modified xsi:type="dcterms:W3CDTF">2021-11-17T11:12:31Z</dcterms:modified>
</cp:coreProperties>
</file>