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97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8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7" r:id="rId21"/>
    <p:sldId id="279" r:id="rId22"/>
    <p:sldId id="280" r:id="rId23"/>
    <p:sldId id="281" r:id="rId24"/>
    <p:sldId id="282" r:id="rId25"/>
    <p:sldId id="283" r:id="rId26"/>
    <p:sldId id="29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00"/>
    <a:srgbClr val="003300"/>
    <a:srgbClr val="990000"/>
    <a:srgbClr val="FF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48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52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682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143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6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04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462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83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90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83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394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97B11-31D5-465A-B19C-E4FF31A7ED7E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EFCEB-1BA3-4FE2-9A0F-A3E91C5ADD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61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4A4213-8A61-4BDC-9892-A1551E101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48"/>
            <a:ext cx="9144000" cy="68123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12968" cy="1656184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</a:rPr>
              <a:t>          </a:t>
            </a:r>
            <a:r>
              <a:rPr lang="ru-RU" sz="6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</a:rPr>
              <a:t>«Самый близкий </a:t>
            </a:r>
            <a:br>
              <a:rPr lang="ru-RU" sz="6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</a:rPr>
            </a:br>
            <a:r>
              <a:rPr lang="ru-RU" sz="6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</a:rPr>
              <a:t>                 и родной человек»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6259088"/>
            <a:ext cx="5616624" cy="576064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FF0066"/>
                </a:solidFill>
                <a:latin typeface="Bookman Old Style" panose="02050604050505020204" pitchFamily="18" charset="0"/>
              </a:rPr>
              <a:t>Гривенская сельская библиотека 2021 гол</a:t>
            </a:r>
          </a:p>
        </p:txBody>
      </p:sp>
    </p:spTree>
    <p:extLst>
      <p:ext uri="{BB962C8B-B14F-4D97-AF65-F5344CB8AC3E}">
        <p14:creationId xmlns:p14="http://schemas.microsoft.com/office/powerpoint/2010/main" val="2092691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МАМЫ C ДЕТЬMИ В ЖИВОПИСИ. Обсуждение на LiveInternet - Российский Сервис Онлайн-Дневников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00000">
            <a:off x="4161561" y="2292754"/>
            <a:ext cx="4538497" cy="3955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Светик Иванова ВКонтакт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0000">
            <a:off x="560221" y="425228"/>
            <a:ext cx="3937622" cy="511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5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68952" cy="1042376"/>
          </a:xfrm>
        </p:spPr>
        <p:txBody>
          <a:bodyPr>
            <a:noAutofit/>
          </a:bodyPr>
          <a:lstStyle/>
          <a:p>
            <a:pPr algn="l"/>
            <a:r>
              <a:rPr lang="ru-RU" sz="4800" b="1" i="1" dirty="0">
                <a:solidFill>
                  <a:srgbClr val="FF3300"/>
                </a:solidFill>
                <a:latin typeface="+mn-lt"/>
              </a:rPr>
              <a:t>Мамы всякие нужны, </a:t>
            </a:r>
            <a:br>
              <a:rPr lang="ru-RU" sz="4800" b="1" i="1" dirty="0">
                <a:solidFill>
                  <a:srgbClr val="FF3300"/>
                </a:solidFill>
                <a:latin typeface="+mn-lt"/>
              </a:rPr>
            </a:br>
            <a:r>
              <a:rPr lang="ru-RU" sz="4800" b="1" i="1" dirty="0">
                <a:solidFill>
                  <a:srgbClr val="FF3300"/>
                </a:solidFill>
                <a:latin typeface="+mn-lt"/>
              </a:rPr>
              <a:t>              мамы всякие важны…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36912"/>
            <a:ext cx="7884864" cy="2730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i="1" dirty="0">
                <a:solidFill>
                  <a:srgbClr val="002060"/>
                </a:solidFill>
              </a:rPr>
              <a:t>Отгадайте загадки о профессиях</a:t>
            </a:r>
          </a:p>
        </p:txBody>
      </p:sp>
    </p:spTree>
    <p:extLst>
      <p:ext uri="{BB962C8B-B14F-4D97-AF65-F5344CB8AC3E}">
        <p14:creationId xmlns:p14="http://schemas.microsoft.com/office/powerpoint/2010/main" val="138321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1610" y="4725144"/>
            <a:ext cx="2016224" cy="1325563"/>
          </a:xfrm>
        </p:spPr>
        <p:txBody>
          <a:bodyPr/>
          <a:lstStyle/>
          <a:p>
            <a:r>
              <a:rPr lang="ru-RU" b="1" i="1" dirty="0">
                <a:solidFill>
                  <a:schemeClr val="tx1"/>
                </a:solidFill>
                <a:latin typeface="+mn-lt"/>
              </a:rPr>
              <a:t>продавец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19" y="1556792"/>
            <a:ext cx="8056405" cy="3450696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</a:rPr>
              <a:t>Есть у мамы на прилавке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Куклы, мячики, булавки,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Обувь - справа, ткани - слева,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Чашки - на витрине.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Мама словно королева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В нашем магазине!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предлагаю Продавец консультант 78 Санкт-Петербург пл.Восстания 25 000 руб. Бесплатные объявления без регистрации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"/>
          <a:stretch/>
        </p:blipFill>
        <p:spPr bwMode="auto">
          <a:xfrm>
            <a:off x="5004048" y="1013888"/>
            <a:ext cx="3960440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586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28184" y="5301208"/>
            <a:ext cx="2736304" cy="1325563"/>
          </a:xfrm>
        </p:spPr>
        <p:txBody>
          <a:bodyPr/>
          <a:lstStyle/>
          <a:p>
            <a:r>
              <a:rPr lang="ru-RU" b="1" i="1" dirty="0">
                <a:solidFill>
                  <a:schemeClr val="tx1"/>
                </a:solidFill>
              </a:rPr>
              <a:t>воспитатель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28196" y="4084934"/>
            <a:ext cx="7884864" cy="3450696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</a:rPr>
              <a:t>Доброты, тепла, души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Мамочке не жалко.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Ждут мамулю малыши -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Вася, Маша, Галка,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Паша, Сеня и Марат –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</a:rPr>
              <a:t>Ждет её весь детский сад!</a:t>
            </a:r>
            <a:br>
              <a:rPr lang="ru-RU" sz="2800" b="1" dirty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32656"/>
            <a:ext cx="6156176" cy="346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4509120"/>
            <a:ext cx="1423070" cy="1325563"/>
          </a:xfrm>
        </p:spPr>
        <p:txBody>
          <a:bodyPr/>
          <a:lstStyle/>
          <a:p>
            <a:r>
              <a:rPr lang="ru-RU" b="1" i="1" dirty="0">
                <a:solidFill>
                  <a:schemeClr val="tx1"/>
                </a:solidFill>
                <a:latin typeface="+mn-lt"/>
              </a:rPr>
              <a:t>повар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300496"/>
            <a:ext cx="7812856" cy="4365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Приготовит мама суп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Малышам из разных групп,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Ловко вылепит котлеты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И нарежет винегреты.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И с такой умелой мамой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Я бываю сытый самый!</a:t>
            </a:r>
          </a:p>
          <a:p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3093727"/>
            <a:ext cx="5328379" cy="35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0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04187" y="764704"/>
            <a:ext cx="1783110" cy="1325563"/>
          </a:xfrm>
        </p:spPr>
        <p:txBody>
          <a:bodyPr/>
          <a:lstStyle/>
          <a:p>
            <a:r>
              <a:rPr lang="ru-RU" b="1" i="1" dirty="0">
                <a:solidFill>
                  <a:schemeClr val="tx1"/>
                </a:solidFill>
                <a:latin typeface="+mn-lt"/>
              </a:rPr>
              <a:t>учитель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85652" y="3933056"/>
            <a:ext cx="7956872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В школе я учёный самый -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Повезло мне очень с мамой.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От неё узнают дети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На уроке всё на свете.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Станут лучше и умней,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Справедливей и добрей</a:t>
            </a:r>
            <a:r>
              <a:rPr lang="ru-RU" sz="3200" b="1" dirty="0">
                <a:solidFill>
                  <a:srgbClr val="006600"/>
                </a:solidFill>
              </a:rPr>
              <a:t>.</a:t>
            </a:r>
            <a:br>
              <a:rPr lang="ru-RU" sz="2800" b="1" dirty="0">
                <a:solidFill>
                  <a:srgbClr val="006600"/>
                </a:solidFill>
              </a:rPr>
            </a:br>
            <a:endParaRPr lang="ru-RU" sz="2800" b="1" dirty="0">
              <a:solidFill>
                <a:srgbClr val="0066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0"/>
            <a:ext cx="5190499" cy="391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16216" y="5564842"/>
            <a:ext cx="2359174" cy="1325563"/>
          </a:xfrm>
        </p:spPr>
        <p:txBody>
          <a:bodyPr/>
          <a:lstStyle/>
          <a:p>
            <a:r>
              <a:rPr lang="ru-RU" b="1" i="1" dirty="0">
                <a:solidFill>
                  <a:schemeClr val="tx1"/>
                </a:solidFill>
                <a:latin typeface="+mn-lt"/>
              </a:rPr>
              <a:t>медсестра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3839494"/>
            <a:ext cx="8028880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Мама может ставить банки,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Мазать ссадины и ранки.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Мама делает уколы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Всем ребятам нашей школы.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Мама лаской, добрым словом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Помогает стать здоровым!</a:t>
            </a:r>
          </a:p>
          <a:p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3131" b="8134"/>
          <a:stretch/>
        </p:blipFill>
        <p:spPr>
          <a:xfrm>
            <a:off x="1925700" y="53779"/>
            <a:ext cx="4824536" cy="338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0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04248" y="4077072"/>
            <a:ext cx="1296144" cy="1325563"/>
          </a:xfrm>
        </p:spPr>
        <p:txBody>
          <a:bodyPr/>
          <a:lstStyle/>
          <a:p>
            <a:r>
              <a:rPr lang="ru-RU" b="1" i="1" dirty="0">
                <a:solidFill>
                  <a:schemeClr val="tx1"/>
                </a:solidFill>
                <a:latin typeface="+mn-lt"/>
              </a:rPr>
              <a:t>швея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2832" y="260648"/>
            <a:ext cx="8100889" cy="2841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Мама - золотые руки -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Шьёт рубашки, платья, брюки.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Папа, я, сестрёнка Света -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Все с иголочки одеты!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276872"/>
            <a:ext cx="432048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1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47787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Мамины украшения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53947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400" b="1" i="1" dirty="0">
                <a:solidFill>
                  <a:srgbClr val="7030A0"/>
                </a:solidFill>
              </a:rPr>
              <a:t>Эти шарики на нити</a:t>
            </a:r>
            <a:br>
              <a:rPr lang="ru-RU" sz="4400" b="1" i="1" dirty="0">
                <a:solidFill>
                  <a:srgbClr val="7030A0"/>
                </a:solidFill>
              </a:rPr>
            </a:br>
            <a:r>
              <a:rPr lang="ru-RU" sz="4400" b="1" i="1" dirty="0">
                <a:solidFill>
                  <a:srgbClr val="7030A0"/>
                </a:solidFill>
              </a:rPr>
              <a:t>Вы примерить не хотите ли?</a:t>
            </a:r>
            <a:br>
              <a:rPr lang="ru-RU" sz="4400" b="1" i="1" dirty="0">
                <a:solidFill>
                  <a:srgbClr val="7030A0"/>
                </a:solidFill>
              </a:rPr>
            </a:br>
            <a:r>
              <a:rPr lang="ru-RU" sz="4400" b="1" i="1" dirty="0">
                <a:solidFill>
                  <a:srgbClr val="7030A0"/>
                </a:solidFill>
              </a:rPr>
              <a:t>На любые ваши вкусы</a:t>
            </a:r>
            <a:br>
              <a:rPr lang="ru-RU" sz="4400" b="1" i="1" dirty="0">
                <a:solidFill>
                  <a:srgbClr val="7030A0"/>
                </a:solidFill>
              </a:rPr>
            </a:br>
            <a:r>
              <a:rPr lang="ru-RU" sz="4400" b="1" i="1" dirty="0">
                <a:solidFill>
                  <a:srgbClr val="7030A0"/>
                </a:solidFill>
              </a:rPr>
              <a:t>В маминой шкатулке ...</a:t>
            </a:r>
            <a:br>
              <a:rPr lang="ru-RU" sz="4400" b="1" i="1" dirty="0">
                <a:solidFill>
                  <a:srgbClr val="7030A0"/>
                </a:solidFill>
              </a:rPr>
            </a:br>
            <a:r>
              <a:rPr lang="ru-RU" sz="4400" dirty="0">
                <a:solidFill>
                  <a:srgbClr val="7030A0"/>
                </a:solidFill>
              </a:rPr>
              <a:t>                                            </a:t>
            </a:r>
            <a:endParaRPr lang="ru-RU" sz="4400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3861048"/>
            <a:ext cx="3478012" cy="260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3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332656"/>
            <a:ext cx="7886700" cy="259228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400" b="1" i="1" dirty="0">
                <a:solidFill>
                  <a:srgbClr val="7030A0"/>
                </a:solidFill>
              </a:rPr>
              <a:t>В ушках маминых сверкают,</a:t>
            </a:r>
            <a:br>
              <a:rPr lang="ru-RU" sz="4400" b="1" i="1" dirty="0">
                <a:solidFill>
                  <a:srgbClr val="7030A0"/>
                </a:solidFill>
              </a:rPr>
            </a:br>
            <a:r>
              <a:rPr lang="ru-RU" sz="4400" b="1" i="1" dirty="0">
                <a:solidFill>
                  <a:srgbClr val="7030A0"/>
                </a:solidFill>
              </a:rPr>
              <a:t>Цветом радуги играют.</a:t>
            </a:r>
            <a:br>
              <a:rPr lang="ru-RU" sz="4400" b="1" i="1" dirty="0">
                <a:solidFill>
                  <a:srgbClr val="7030A0"/>
                </a:solidFill>
              </a:rPr>
            </a:br>
            <a:r>
              <a:rPr lang="ru-RU" sz="4400" b="1" i="1" dirty="0">
                <a:solidFill>
                  <a:srgbClr val="7030A0"/>
                </a:solidFill>
              </a:rPr>
              <a:t>Серебрятся капли-крошки</a:t>
            </a:r>
            <a:br>
              <a:rPr lang="ru-RU" sz="4400" b="1" i="1" dirty="0">
                <a:solidFill>
                  <a:srgbClr val="7030A0"/>
                </a:solidFill>
              </a:rPr>
            </a:br>
            <a:r>
              <a:rPr lang="ru-RU" sz="4400" b="1" i="1" dirty="0">
                <a:solidFill>
                  <a:srgbClr val="7030A0"/>
                </a:solidFill>
              </a:rPr>
              <a:t>Украшения ...</a:t>
            </a:r>
            <a:br>
              <a:rPr lang="ru-RU" sz="4400" b="1" i="1" dirty="0">
                <a:solidFill>
                  <a:srgbClr val="7030A0"/>
                </a:solidFill>
              </a:rPr>
            </a:b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43" t="8272" r="1813" b="10671"/>
          <a:stretch/>
        </p:blipFill>
        <p:spPr>
          <a:xfrm>
            <a:off x="2286658" y="2911457"/>
            <a:ext cx="482453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2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579526"/>
            <a:ext cx="8388424" cy="482453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600" dirty="0"/>
          </a:p>
          <a:p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70234" y="-22972"/>
            <a:ext cx="2603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ПРИТЧА</a:t>
            </a:r>
          </a:p>
        </p:txBody>
      </p:sp>
    </p:spTree>
    <p:extLst>
      <p:ext uri="{BB962C8B-B14F-4D97-AF65-F5344CB8AC3E}">
        <p14:creationId xmlns:p14="http://schemas.microsoft.com/office/powerpoint/2010/main" val="28619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404664"/>
            <a:ext cx="7886700" cy="27363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400" b="1" i="1" dirty="0">
                <a:solidFill>
                  <a:srgbClr val="7030A0"/>
                </a:solidFill>
              </a:rPr>
              <a:t>Край ее зовут полями,</a:t>
            </a:r>
            <a:br>
              <a:rPr lang="ru-RU" sz="4400" b="1" i="1" dirty="0">
                <a:solidFill>
                  <a:srgbClr val="7030A0"/>
                </a:solidFill>
              </a:rPr>
            </a:br>
            <a:r>
              <a:rPr lang="ru-RU" sz="4400" b="1" i="1" dirty="0">
                <a:solidFill>
                  <a:srgbClr val="7030A0"/>
                </a:solidFill>
              </a:rPr>
              <a:t>Верх украшен весь цветами.</a:t>
            </a:r>
            <a:br>
              <a:rPr lang="ru-RU" sz="4400" b="1" i="1" dirty="0">
                <a:solidFill>
                  <a:srgbClr val="7030A0"/>
                </a:solidFill>
              </a:rPr>
            </a:br>
            <a:r>
              <a:rPr lang="ru-RU" sz="4400" b="1" i="1" dirty="0">
                <a:solidFill>
                  <a:srgbClr val="7030A0"/>
                </a:solidFill>
              </a:rPr>
              <a:t>Головной убор-загадка -</a:t>
            </a:r>
            <a:br>
              <a:rPr lang="ru-RU" sz="4400" b="1" i="1" dirty="0">
                <a:solidFill>
                  <a:srgbClr val="7030A0"/>
                </a:solidFill>
              </a:rPr>
            </a:br>
            <a:r>
              <a:rPr lang="ru-RU" sz="4400" b="1" i="1" dirty="0">
                <a:solidFill>
                  <a:srgbClr val="7030A0"/>
                </a:solidFill>
              </a:rPr>
              <a:t>Есть у мамы нашей ...</a:t>
            </a:r>
            <a:br>
              <a:rPr lang="ru-RU" sz="4400" b="1" i="1" dirty="0">
                <a:solidFill>
                  <a:srgbClr val="7030A0"/>
                </a:solidFill>
              </a:rPr>
            </a:br>
            <a:r>
              <a:rPr lang="ru-RU" sz="4400" b="1" dirty="0"/>
              <a:t>                         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780928"/>
            <a:ext cx="683420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886700" cy="1325563"/>
          </a:xfrm>
        </p:spPr>
        <p:txBody>
          <a:bodyPr>
            <a:normAutofit/>
          </a:bodyPr>
          <a:lstStyle/>
          <a:p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Bookman Old Style" panose="02050604050505020204" pitchFamily="18" charset="0"/>
              </a:rPr>
              <a:t>Сказочные мамы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996951"/>
            <a:ext cx="7408333" cy="3129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i="1" dirty="0">
                <a:solidFill>
                  <a:srgbClr val="002060"/>
                </a:solidFill>
              </a:rPr>
              <a:t>Назовите сказки, в которых упоминается о маме</a:t>
            </a:r>
          </a:p>
        </p:txBody>
      </p:sp>
    </p:spTree>
    <p:extLst>
      <p:ext uri="{BB962C8B-B14F-4D97-AF65-F5344CB8AC3E}">
        <p14:creationId xmlns:p14="http://schemas.microsoft.com/office/powerpoint/2010/main" val="456077979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i="1" dirty="0">
                <a:solidFill>
                  <a:srgbClr val="006600"/>
                </a:solidFill>
                <a:latin typeface="+mn-lt"/>
              </a:rPr>
              <a:t>«Волк и семеро козлят»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58" r="15559"/>
          <a:stretch/>
        </p:blipFill>
        <p:spPr>
          <a:xfrm>
            <a:off x="1763688" y="2060848"/>
            <a:ext cx="53285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solidFill>
                  <a:srgbClr val="006600"/>
                </a:solidFill>
                <a:latin typeface="+mn-lt"/>
              </a:rPr>
              <a:t>«Красная Шапочка»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solidFill>
                  <a:srgbClr val="006600"/>
                </a:solidFill>
                <a:latin typeface="+mn-lt"/>
              </a:rPr>
              <a:t>«Гуси-лебеди»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7030" y="1825625"/>
            <a:ext cx="62699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>
                <a:solidFill>
                  <a:srgbClr val="006600"/>
                </a:solidFill>
                <a:latin typeface="+mn-lt"/>
              </a:rPr>
              <a:t>«</a:t>
            </a:r>
            <a:r>
              <a:rPr lang="ru-RU" sz="6000" b="1" i="1" dirty="0" err="1">
                <a:solidFill>
                  <a:srgbClr val="006600"/>
                </a:solidFill>
                <a:latin typeface="+mn-lt"/>
              </a:rPr>
              <a:t>Дюймовочка</a:t>
            </a:r>
            <a:r>
              <a:rPr lang="ru-RU" sz="6000" b="1" i="1" dirty="0">
                <a:solidFill>
                  <a:srgbClr val="006600"/>
                </a:solidFill>
                <a:latin typeface="+mn-lt"/>
              </a:rPr>
              <a:t>»</a:t>
            </a:r>
          </a:p>
        </p:txBody>
      </p:sp>
      <p:pic>
        <p:nvPicPr>
          <p:cNvPr id="4" name="Объект 3" descr="Удалённая работа Работа фрилансера Тыщенко Ксюша tisha Иллюстрация к Дюймовочке 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4764" y="2204864"/>
            <a:ext cx="6534472" cy="4114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Смс Поздравления С Днем Матери Для Подружки :: audiovoic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16632"/>
            <a:ext cx="8928992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836" y="404664"/>
            <a:ext cx="8280920" cy="20162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990000"/>
                </a:solidFill>
                <a:latin typeface="+mj-lt"/>
              </a:rPr>
              <a:t>Считается, что слово «МАМА» относится к той группе слов, которое появилось ещё до возникновения у людей членораздельной речи. Эти слова происходят из детского лепета. Слог «</a:t>
            </a:r>
            <a:r>
              <a:rPr lang="ru-RU" sz="2000" b="1" dirty="0" err="1">
                <a:solidFill>
                  <a:srgbClr val="990000"/>
                </a:solidFill>
                <a:latin typeface="+mj-lt"/>
              </a:rPr>
              <a:t>ма</a:t>
            </a:r>
            <a:r>
              <a:rPr lang="ru-RU" sz="2000" b="1" dirty="0">
                <a:solidFill>
                  <a:srgbClr val="990000"/>
                </a:solidFill>
                <a:latin typeface="+mj-lt"/>
              </a:rPr>
              <a:t>» – самый простой из того, что может выговорить младенец. И слово МАМА произошло, как предполагают, из повторения этого слога. Ведь мама была главным человеком в жизни малыша в первобытные времена. Он проводил с ней, у её груди всё время пока папа охотился и защищал семью от врагов.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564904"/>
            <a:ext cx="5544616" cy="41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/>
          </a:bodyPr>
          <a:lstStyle/>
          <a:p>
            <a:r>
              <a:rPr lang="ru-RU" sz="5400" b="1" i="1" dirty="0">
                <a:solidFill>
                  <a:srgbClr val="FF3300"/>
                </a:solidFill>
                <a:latin typeface="+mn-lt"/>
              </a:rPr>
              <a:t>Загадки – рифмы о маме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6529" y="1256059"/>
            <a:ext cx="4572000" cy="53040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Не боюсь грозы ни грамма,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    Коль со мною рядом…(мама)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Нет в квартире грязи, хлама.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    Убрала всё чисто…(мама)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Перед сном, надев пижаму,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    Почитать мы просим…(маму)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Угодит шалун коль в яму,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    Будет звать на помощь…(маму)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У слона, гиппопотама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    Тоже добрая есть…(мама)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Тем детишкам стыд и срам,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    Кто своих обидел…(мам)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Песню с добрыми словами</a:t>
            </a: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    Сочиним любимой…(маме)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628800"/>
            <a:ext cx="454844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i="1" dirty="0">
                <a:solidFill>
                  <a:srgbClr val="FF3300"/>
                </a:solidFill>
                <a:latin typeface="+mn-lt"/>
              </a:rPr>
              <a:t>Пословицы о маме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817440"/>
            <a:ext cx="4968552" cy="504056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ru-RU" sz="2800" b="1" dirty="0"/>
              <a:t>Птица рада весне, а младенец  матери.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ru-RU" sz="2800" b="1" dirty="0"/>
              <a:t>Нет милее дружка, чем родная матушка.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ru-RU" sz="2800" b="1" dirty="0"/>
              <a:t>Нет никого краше, чем матери наши.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ru-RU" sz="2800" b="1" dirty="0"/>
              <a:t>Сердце матери лучше солнца греет.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ru-RU" sz="2800" b="1" dirty="0"/>
              <a:t>У дитя заболит пальчик, а у матери – сердце.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ru-RU" sz="2800" b="1" dirty="0"/>
              <a:t>Материнская забота и на дне моря спасёт.</a:t>
            </a:r>
          </a:p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ru-RU" sz="2800" b="1" dirty="0"/>
              <a:t>При солнышке тепло при матери добро.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773318">
            <a:off x="4072505" y="2690094"/>
            <a:ext cx="5858228" cy="329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6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Рисунок 13" descr="Моем посуду: Дневник группы &quot;Хозяюшка&quot; - Страна Ма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">
            <a:off x="397012" y="3578529"/>
            <a:ext cx="2187646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>
                <a:solidFill>
                  <a:srgbClr val="FF3300"/>
                </a:solidFill>
                <a:latin typeface="Bookman Old Style" panose="02050604050505020204" pitchFamily="18" charset="0"/>
              </a:rPr>
              <a:t>Мамины заботы</a:t>
            </a: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 flipV="1">
            <a:off x="467544" y="6597350"/>
            <a:ext cx="8424935" cy="7200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31" name="Рисунок 9" descr="Белорусская нив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r="11807"/>
          <a:stretch/>
        </p:blipFill>
        <p:spPr bwMode="auto">
          <a:xfrm>
            <a:off x="3765559" y="3724150"/>
            <a:ext cx="2035258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Рисунок 12" descr="Почему Rainbow - лучший пылесо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6685320" y="3754102"/>
            <a:ext cx="1991353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15" descr="Истории бизнеса &quot; Инфозона бизнес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0" r="4340" b="4791"/>
          <a:stretch/>
        </p:blipFill>
        <p:spPr bwMode="auto">
          <a:xfrm rot="1080000">
            <a:off x="6654798" y="1497648"/>
            <a:ext cx="181169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0" descr="Что приготовить на. - Сияюща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">
            <a:off x="1248043" y="1590220"/>
            <a:ext cx="1810076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1" descr="Купон на услуги глажения одежды и белья от компании &quot;утюжка.ру&quot;. Доверьтесь профессионалам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7" t="6379"/>
          <a:stretch/>
        </p:blipFill>
        <p:spPr bwMode="auto">
          <a:xfrm>
            <a:off x="3419872" y="1393151"/>
            <a:ext cx="2558354" cy="191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2293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400730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6280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7972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9740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13406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0" y="15455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>
                <a:solidFill>
                  <a:srgbClr val="FF330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 матери в живописи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916832"/>
            <a:ext cx="7300714" cy="40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872067" y="6741366"/>
            <a:ext cx="7408333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" name="Рисунок 6" descr="Удивительный художник Emile Munier По секрету всему свету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3023" r="4488" b="3023"/>
          <a:stretch/>
        </p:blipFill>
        <p:spPr bwMode="auto">
          <a:xfrm rot="-720000">
            <a:off x="634022" y="460104"/>
            <a:ext cx="3879205" cy="547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3" descr="Телевидение - афоризмы, высказывания, цитаты и фразы о. АФОРИЗМЫ И - 23 May 2013 - Blog - Itkur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4116352" y="2027823"/>
            <a:ext cx="4275997" cy="4832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03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волшебное искусство. Комментарии : Блоги ИноСМИ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0">
            <a:off x="464096" y="394795"/>
            <a:ext cx="4426319" cy="449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Мой поэтический Вернисаж. - Страница 44 : Разговоры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000">
            <a:off x="4580931" y="1987995"/>
            <a:ext cx="4185172" cy="4363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66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</TotalTime>
  <Words>577</Words>
  <Application>Microsoft Office PowerPoint</Application>
  <PresentationFormat>Экран (4:3)</PresentationFormat>
  <Paragraphs>58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Bookman Old Style</vt:lpstr>
      <vt:lpstr>Calibri</vt:lpstr>
      <vt:lpstr>Calibri Light</vt:lpstr>
      <vt:lpstr>Wingdings</vt:lpstr>
      <vt:lpstr>Тема Office</vt:lpstr>
      <vt:lpstr>          «Самый близкий                   и родной человек»</vt:lpstr>
      <vt:lpstr>Презентация PowerPoint</vt:lpstr>
      <vt:lpstr>Презентация PowerPoint</vt:lpstr>
      <vt:lpstr>Загадки – рифмы о маме</vt:lpstr>
      <vt:lpstr>Пословицы о маме</vt:lpstr>
      <vt:lpstr>Мамины заботы</vt:lpstr>
      <vt:lpstr>Образ матери в живописи</vt:lpstr>
      <vt:lpstr>Презентация PowerPoint</vt:lpstr>
      <vt:lpstr>Презентация PowerPoint</vt:lpstr>
      <vt:lpstr>Презентация PowerPoint</vt:lpstr>
      <vt:lpstr>Мамы всякие нужны,                мамы всякие важны…</vt:lpstr>
      <vt:lpstr>продавец</vt:lpstr>
      <vt:lpstr>воспитатель</vt:lpstr>
      <vt:lpstr>повар</vt:lpstr>
      <vt:lpstr>учитель</vt:lpstr>
      <vt:lpstr>медсестра</vt:lpstr>
      <vt:lpstr>швея</vt:lpstr>
      <vt:lpstr>Мамины украшения</vt:lpstr>
      <vt:lpstr>Презентация PowerPoint</vt:lpstr>
      <vt:lpstr>Презентация PowerPoint</vt:lpstr>
      <vt:lpstr>Сказочные мамы</vt:lpstr>
      <vt:lpstr>«Волк и семеро козлят»</vt:lpstr>
      <vt:lpstr>«Красная Шапочка»</vt:lpstr>
      <vt:lpstr>«Гуси-лебеди»</vt:lpstr>
      <vt:lpstr>«Дюймовочка»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днём матери!</dc:title>
  <dc:creator>Домашний</dc:creator>
  <cp:lastModifiedBy>Библиотека</cp:lastModifiedBy>
  <cp:revision>44</cp:revision>
  <dcterms:created xsi:type="dcterms:W3CDTF">2014-11-15T04:11:17Z</dcterms:created>
  <dcterms:modified xsi:type="dcterms:W3CDTF">2021-11-18T14:17:23Z</dcterms:modified>
</cp:coreProperties>
</file>