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305800" cy="1143000"/>
          </a:xfrm>
        </p:spPr>
        <p:txBody>
          <a:bodyPr/>
          <a:lstStyle/>
          <a:p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7200" b="1" dirty="0"/>
          </a:p>
        </p:txBody>
      </p:sp>
      <p:pic>
        <p:nvPicPr>
          <p:cNvPr id="1026" name="Picture 2" descr="D:\Зубенко Т.А\ОТчёты о мероприятиях на сайт\ноябрь\Здравствуй 2020 ТОЛЕРАНТНОСТЬ\img1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86512" y="1600200"/>
            <a:ext cx="2857488" cy="511494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Зубенко Т.А\ОТчёты о мероприятиях на сайт\ноябрь\Здравствуй 2020 ТОЛЕРАНТНОСТЬ\principy-tolerant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857232"/>
            <a:ext cx="2786082" cy="44767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D:\Зубенко Т.А\ОТчёты о мероприятиях на сайт\ноябрь\Здравствуй 2020 ТОЛЕРАНТНОСТЬ\den_tolerantnosti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779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1428736"/>
            <a:ext cx="2786082" cy="51435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12" y="0"/>
            <a:ext cx="2643206" cy="1524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4098" name="Picture 2" descr="D:\Зубенко Т.А\ОТчёты о мероприятиях на сайт\ноябрь\Здравствуй 2020 ТОЛЕРАНТНОСТЬ\img_user_file_5646bc7a0a57c_3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43702" y="285728"/>
            <a:ext cx="2500298" cy="55007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D:\Зубенко Т.А\ОТчёты о мероприятиях на сайт\ноябрь\Здравствуй 2020 ТОЛЕРАНТНОСТЬ\view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D:\Зубенко Т.А\ОТчёты о мероприятиях на сайт\ноябрь\Здравствуй 2020 ТОЛЕРАНТНОСТЬ\img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D:\Зубенко Т.А\ОТчёты о мероприятиях на сайт\ноябрь\Здравствуй 2020 ТОЛЕРАНТНОСТЬ\img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00826" y="357166"/>
            <a:ext cx="2643174" cy="59293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2800" y="214290"/>
            <a:ext cx="1981200" cy="357166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pic>
        <p:nvPicPr>
          <p:cNvPr id="8194" name="Picture 2" descr="D:\Зубенко Т.А\ОТчёты о мероприятиях на сайт\ноябрь\Здравствуй 2020 ТОЛЕРАНТНОСТЬ\zaprety-na-yedu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357166"/>
            <a:ext cx="2219356" cy="52149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1800" dirty="0"/>
          </a:p>
        </p:txBody>
      </p:sp>
      <p:pic>
        <p:nvPicPr>
          <p:cNvPr id="9218" name="Picture 2" descr="D:\Зубенко Т.А\ОТчёты о мероприятиях на сайт\ноябрь\Здравствуй 2020 ТОЛЕРАНТНОСТЬ\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358346" cy="7392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</TotalTime>
  <Words>1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художник И.И.Левитан.</dc:title>
  <dc:creator>Наталья</dc:creator>
  <cp:lastModifiedBy>user</cp:lastModifiedBy>
  <cp:revision>77</cp:revision>
  <dcterms:created xsi:type="dcterms:W3CDTF">2013-04-07T09:38:47Z</dcterms:created>
  <dcterms:modified xsi:type="dcterms:W3CDTF">2020-11-17T13:55:01Z</dcterms:modified>
</cp:coreProperties>
</file>