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5" r:id="rId1"/>
  </p:sldMasterIdLst>
  <p:notesMasterIdLst>
    <p:notesMasterId r:id="rId17"/>
  </p:notesMasterIdLst>
  <p:sldIdLst>
    <p:sldId id="256" r:id="rId2"/>
    <p:sldId id="259" r:id="rId3"/>
    <p:sldId id="262" r:id="rId4"/>
    <p:sldId id="263" r:id="rId5"/>
    <p:sldId id="264" r:id="rId6"/>
    <p:sldId id="265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Пользователь" initials="П" lastIdx="0" clrIdx="0"/>
  <p:cmAuthor id="1" name="Анна" initials="А" lastIdx="0" clrIdx="1">
    <p:extLst>
      <p:ext uri="{19B8F6BF-5375-455C-9EA6-DF929625EA0E}">
        <p15:presenceInfo xmlns:p15="http://schemas.microsoft.com/office/powerpoint/2012/main" userId="Ан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15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5990E-3DC8-4FCF-85E3-5F406FC7E557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FDC7D-DB97-4B2F-965B-3039EC42B3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49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63466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54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19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806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448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108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310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840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539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594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440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01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466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38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399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82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946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  <p:sldLayoutId id="2147484109" r:id="rId14"/>
    <p:sldLayoutId id="2147484110" r:id="rId15"/>
    <p:sldLayoutId id="2147484111" r:id="rId16"/>
    <p:sldLayoutId id="214748411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8256" y="1628800"/>
            <a:ext cx="8378529" cy="221457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 ЦЕНТРЕ </a:t>
            </a:r>
            <a:b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ВНИМАНИЯ – СПОРТ»</a:t>
            </a:r>
            <a:endParaRPr lang="ru-RU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6237312"/>
            <a:ext cx="7406640" cy="504626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Гривенская сельская библиотека  2021 год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9695" y="0"/>
            <a:ext cx="7704667" cy="1752599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Волейбол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3568" y="980728"/>
            <a:ext cx="4038461" cy="576064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Волейбол — вид спорта, командная спортивная игра, в процессе которой две команды соревнуются на специальной площадке, разделённой сеткой, стремясь направить мяч на сторону соперника таким образом, чтобы он приземлился на площадке противника.</a:t>
            </a:r>
          </a:p>
        </p:txBody>
      </p:sp>
      <p:pic>
        <p:nvPicPr>
          <p:cNvPr id="6" name="Picture 4" descr="http://www.gifmania.ru/Animated-Gifs-Sport/Animations-Volleyball/Images-Volleyball-Players/Volleyball-Players-87585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411" y="2470190"/>
            <a:ext cx="3988795" cy="189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736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Гандбол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Гандбол — командная игра с мячом 7×7 игроков (по 6 полевых и вратарь в каждой команде). Играют мячом руками. Цель игры − забросить как можно больше мячей в ворота (3×2 м) противника.</a:t>
            </a:r>
          </a:p>
        </p:txBody>
      </p:sp>
      <p:pic>
        <p:nvPicPr>
          <p:cNvPr id="2050" name="Picture 2" descr="http://shnyagi.net/uploads/pic/2017/02-07/handball_01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295" y="2996952"/>
            <a:ext cx="3740150" cy="210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587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Баскетбол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82133" y="1844824"/>
            <a:ext cx="3739896" cy="419085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Баскетбол — спортивная командная игра с мячом. В баскетбол играют две команды, каждая из которых состоит из пяти игроков. Цель каждой команды — забросить руками мяч в кольцо с сеткой (корзину) соперника и помешать другой команде, овладеть мячом и забросить его в свою корзину.</a:t>
            </a:r>
          </a:p>
        </p:txBody>
      </p:sp>
      <p:pic>
        <p:nvPicPr>
          <p:cNvPr id="6146" name="Picture 2" descr="https://avatars.mds.yandex.net/get-pdb/234183/971694e4-f27c-4d32-9839-1d4a0c45adec/orig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3120001"/>
            <a:ext cx="3740150" cy="244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879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133" y="-20757"/>
            <a:ext cx="7704667" cy="1752599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Роль спорта в жизни человека.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5576" y="1484784"/>
            <a:ext cx="4032448" cy="5373216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Какую роль играет спорт в жизни человека? Во всём мире люди её видят по-разному. Одни очень прохладно относятся к спорту и некоторые даже считают его бесполезной тратой времени. Другие люди видят смысл спорта и их, к счастью, больше чем первых</a:t>
            </a:r>
          </a:p>
        </p:txBody>
      </p:sp>
      <p:pic>
        <p:nvPicPr>
          <p:cNvPr id="7170" name="Picture 2" descr="http://dusshrh.ru/wp-content/uploads/2015/08/%D1%81%D0%BF%D0%BE%D1%80%D1%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939" y="1916832"/>
            <a:ext cx="4168722" cy="369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660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9695" y="188640"/>
            <a:ext cx="7704667" cy="870991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ВЫВОД: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3568" y="620688"/>
            <a:ext cx="4038461" cy="597666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Итак, спортом должны заниматься все. Не ставьте перед собой цель обязательно побить мировой рекорд. Поставьте перед собой более скромную задачу: укрепить свое здоровье, вернуть себе силу и ловкость.</a:t>
            </a:r>
            <a:endParaRPr lang="ru-RU" sz="2400" dirty="0"/>
          </a:p>
        </p:txBody>
      </p:sp>
      <p:pic>
        <p:nvPicPr>
          <p:cNvPr id="8194" name="Picture 2" descr="http://xn----8sbmoajajkfkdqip4a2lj.xn--p1ai/img/fotojobs/job-5719filess105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215" y="2025644"/>
            <a:ext cx="3740150" cy="316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249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dok.opredelim.com/pars_docs/refs/34/33013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490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14290"/>
            <a:ext cx="7704667" cy="17525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38" y="1857364"/>
            <a:ext cx="3950232" cy="2643206"/>
          </a:xfrm>
        </p:spPr>
        <p:txBody>
          <a:bodyPr>
            <a:normAutofit/>
          </a:bodyPr>
          <a:lstStyle/>
          <a:p>
            <a:r>
              <a:rPr lang="ru-RU" b="1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Актуальность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спорта в нашей жизни, обусловлена тем, что в настоящее время происходит постоянный рост требований к физическим возможностям, нравственным  морально-волевым качествам человека.</a:t>
            </a:r>
          </a:p>
        </p:txBody>
      </p:sp>
      <p:pic>
        <p:nvPicPr>
          <p:cNvPr id="5" name="Содержимое 4" descr="bk_info_orig_74465_147330805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29190" y="1928802"/>
            <a:ext cx="3718722" cy="334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714356"/>
            <a:ext cx="7704667" cy="1752599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Введение.</a:t>
            </a:r>
            <a:endParaRPr lang="ru-RU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82132" y="1556792"/>
            <a:ext cx="7876147" cy="4478882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В спорте удачно сочетаются подвижные игры, к которым человек испытывает естественное стремление, с систематическими физическими упражнениями.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6904" y="2132856"/>
            <a:ext cx="3739896" cy="3880968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828" y="277655"/>
            <a:ext cx="7704667" cy="1752599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История</a:t>
            </a:r>
            <a:endParaRPr lang="ru-RU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71472" y="1000108"/>
            <a:ext cx="3714776" cy="5072074"/>
          </a:xfrm>
        </p:spPr>
        <p:txBody>
          <a:bodyPr>
            <a:normAutofit/>
          </a:bodyPr>
          <a:lstStyle/>
          <a:p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Спорт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 это составная часть физической культуры, средство и метод физического воспитания, система организации соревнований по различным физическим упражнениям. </a:t>
            </a:r>
          </a:p>
          <a:p>
            <a:pPr>
              <a:buNone/>
            </a:pPr>
            <a:endParaRPr lang="ru-RU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Существует </a:t>
            </a:r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любительский спорт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 и </a:t>
            </a:r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профессиональный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 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850889" y="1635267"/>
            <a:ext cx="3739896" cy="334682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9458" name="Picture 2" descr="http://cdn.trinixy.ru/pics5/20140423/another_planet_2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2970" y="2500306"/>
            <a:ext cx="4691030" cy="2608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55130" y="476672"/>
            <a:ext cx="3739896" cy="5775026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Чтоб выжить, надо было быстро бегать, метко метать копье, кидать камни, ориентироваться на месте, стрелять с лука и т.д. С развитием цивилизации начали появляться ритуальные соревнования в честь богов. </a:t>
            </a:r>
          </a:p>
          <a:p>
            <a:endParaRPr lang="ru-RU" dirty="0"/>
          </a:p>
        </p:txBody>
      </p:sp>
      <p:pic>
        <p:nvPicPr>
          <p:cNvPr id="15" name="Содержимое 14" descr="people (2199).gi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07632" y="3760471"/>
            <a:ext cx="1636775" cy="2196724"/>
          </a:xfrm>
        </p:spPr>
      </p:pic>
      <p:pic>
        <p:nvPicPr>
          <p:cNvPr id="16" name="Содержимое 10" descr="people (2582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192" y="188640"/>
            <a:ext cx="2813442" cy="337613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39215" y="260648"/>
            <a:ext cx="4761479" cy="6311624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Олимпийские игры появились в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IX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в. до н.э. Они должны были проходить в Олимпии. Отсюда и название – Олимпийские игры.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С приближением игр во всех направлениях разъезжались гонцы, которые сообщали о дне празднеств и объявляли «священное перемирие». На время Олимпийских игр останавливались все войны, и заключалось временное перемирие между греческими государствами. 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Затем был учрежден единый календарь Олимпийских игр, которые решили проводить регулярно каждые четыре года «между жатвой и сбором винограда».</a:t>
            </a:r>
          </a:p>
          <a:p>
            <a:endParaRPr lang="ru-RU" sz="2000" dirty="0"/>
          </a:p>
        </p:txBody>
      </p:sp>
      <p:pic>
        <p:nvPicPr>
          <p:cNvPr id="5" name="Содержимое 4" descr="0021-025-2.-CHerez-kakoj-promezhutok-vremeni-provodjatsja-Olimpiady.gi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83381" y="4941168"/>
            <a:ext cx="2411914" cy="1400573"/>
          </a:xfrm>
        </p:spPr>
      </p:pic>
      <p:pic>
        <p:nvPicPr>
          <p:cNvPr id="6" name="Содержимое 6" descr="0025-029-4.-V-kakom-godu-byli-osnovany-pervye-Olimpijskie-igr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230" y="1290781"/>
            <a:ext cx="2214578" cy="2832544"/>
          </a:xfrm>
          <a:prstGeom prst="rect">
            <a:avLst/>
          </a:prstGeom>
        </p:spPr>
      </p:pic>
      <p:pic>
        <p:nvPicPr>
          <p:cNvPr id="1026" name="Picture 2" descr="C:\Users\User\Desktop\лгнеапршквс в 7 шш7\0001-001-Gorit-ogon-olimpiady-emu-vse-ljudi-mira-rad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3381" y="1858"/>
            <a:ext cx="1010626" cy="20212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-603448"/>
            <a:ext cx="7704667" cy="1752599"/>
          </a:xfrm>
        </p:spPr>
        <p:txBody>
          <a:bodyPr>
            <a:normAutofit/>
          </a:bodyPr>
          <a:lstStyle/>
          <a:p>
            <a:r>
              <a:rPr lang="ru-RU" sz="6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Виды спорта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560" y="1149151"/>
            <a:ext cx="4180795" cy="4565865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Наиболее популярными являются игровые виды спорта. Такие как футбол хоккей волейбол гандбол баскетбол . Эти виды спорта отличаются особой зрелищностью</a:t>
            </a:r>
            <a:r>
              <a:rPr lang="ru-RU" sz="2400" dirty="0"/>
              <a:t>.</a:t>
            </a:r>
          </a:p>
        </p:txBody>
      </p:sp>
      <p:pic>
        <p:nvPicPr>
          <p:cNvPr id="1034" name="Picture 10" descr="http://www.spanishplayground.net/wp-content/uploads/2012/07/olympic-sports-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57003"/>
            <a:ext cx="3740150" cy="28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462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Футбол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561" y="1484784"/>
            <a:ext cx="3600400" cy="5168874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Футбол — командный вид спорта, в котором целью является забить мяч в ворота соперника ногами или другими частями тела (кроме рук) большее количество раз, чем команда соперника. В настоящее время самый популярный и массовый вид спорта в мире.</a:t>
            </a:r>
          </a:p>
        </p:txBody>
      </p:sp>
      <p:pic>
        <p:nvPicPr>
          <p:cNvPr id="5" name="Picture 2" descr="http://lol54.ru/uploads/posts/2013-08/1377166227_football_gifs_01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68960"/>
            <a:ext cx="4590241" cy="230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07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Хоккей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7584" y="1412776"/>
            <a:ext cx="3606413" cy="5126954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Хоккей - спортивная командная игра с клюшками и мячом (или шайбой), содержание и цель которой — используя индивидуальное ведение и передачи мяча партнёром, забить его наибольшее число раз в ворота соперника. Существуют 3 основных вида хоккея: с шайбой, с мячом, на траве.</a:t>
            </a:r>
          </a:p>
        </p:txBody>
      </p:sp>
      <p:pic>
        <p:nvPicPr>
          <p:cNvPr id="5" name="Picture 6" descr="http://morethanreality.com/wp-content/uploads/2013/12/aD07gPO_460sa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12976"/>
            <a:ext cx="418955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8514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287</TotalTime>
  <Words>549</Words>
  <Application>Microsoft Office PowerPoint</Application>
  <PresentationFormat>Экран (4:3)</PresentationFormat>
  <Paragraphs>30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Corbel</vt:lpstr>
      <vt:lpstr>Параллакс</vt:lpstr>
      <vt:lpstr>«В ЦЕНТРЕ  ВНИМАНИЯ – СПОРТ»</vt:lpstr>
      <vt:lpstr>Презентация PowerPoint</vt:lpstr>
      <vt:lpstr> Введение.</vt:lpstr>
      <vt:lpstr> История</vt:lpstr>
      <vt:lpstr>Презентация PowerPoint</vt:lpstr>
      <vt:lpstr>Презентация PowerPoint</vt:lpstr>
      <vt:lpstr>Виды спорта</vt:lpstr>
      <vt:lpstr>Футбол</vt:lpstr>
      <vt:lpstr>Хоккей</vt:lpstr>
      <vt:lpstr>Волейбол</vt:lpstr>
      <vt:lpstr>Гандбол </vt:lpstr>
      <vt:lpstr>Баскетбол</vt:lpstr>
      <vt:lpstr>Роль спорта в жизни человека.</vt:lpstr>
      <vt:lpstr>ВЫВОД: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Библиотека</cp:lastModifiedBy>
  <cp:revision>36</cp:revision>
  <dcterms:created xsi:type="dcterms:W3CDTF">2018-03-01T16:35:20Z</dcterms:created>
  <dcterms:modified xsi:type="dcterms:W3CDTF">2021-11-29T13:22:53Z</dcterms:modified>
</cp:coreProperties>
</file>