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56" r:id="rId3"/>
    <p:sldId id="273" r:id="rId4"/>
    <p:sldId id="257" r:id="rId5"/>
    <p:sldId id="258" r:id="rId6"/>
    <p:sldId id="259" r:id="rId7"/>
    <p:sldId id="277" r:id="rId8"/>
    <p:sldId id="260" r:id="rId9"/>
    <p:sldId id="261" r:id="rId10"/>
    <p:sldId id="275" r:id="rId11"/>
    <p:sldId id="264" r:id="rId12"/>
    <p:sldId id="262" r:id="rId13"/>
    <p:sldId id="263" r:id="rId14"/>
    <p:sldId id="274" r:id="rId15"/>
    <p:sldId id="269" r:id="rId16"/>
    <p:sldId id="265" r:id="rId17"/>
    <p:sldId id="272" r:id="rId18"/>
    <p:sldId id="266" r:id="rId19"/>
    <p:sldId id="267" r:id="rId20"/>
    <p:sldId id="268" r:id="rId21"/>
    <p:sldId id="270" r:id="rId22"/>
    <p:sldId id="276" r:id="rId23"/>
    <p:sldId id="27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76B2C-C847-4F96-AF36-E34A1A2F5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6056" y="692696"/>
            <a:ext cx="3382144" cy="5040560"/>
          </a:xfrm>
        </p:spPr>
        <p:txBody>
          <a:bodyPr>
            <a:normAutofit/>
          </a:bodyPr>
          <a:lstStyle/>
          <a:p>
            <a:r>
              <a:rPr lang="ru-RU" sz="5300" b="1" dirty="0">
                <a:solidFill>
                  <a:srgbClr val="FF0000"/>
                </a:solidFill>
              </a:rPr>
              <a:t>Звезда на обелисках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>(День героев</a:t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>Отечества)</a:t>
            </a:r>
            <a:br>
              <a:rPr lang="ru-RU" sz="4000" dirty="0">
                <a:solidFill>
                  <a:srgbClr val="FF0000"/>
                </a:solidFill>
              </a:rPr>
            </a:br>
            <a:br>
              <a:rPr lang="ru-RU" sz="1600" dirty="0">
                <a:solidFill>
                  <a:srgbClr val="FF0000"/>
                </a:solidFill>
              </a:rPr>
            </a:br>
            <a:r>
              <a:rPr lang="ru-RU" sz="1600" dirty="0">
                <a:solidFill>
                  <a:srgbClr val="FF0000"/>
                </a:solidFill>
              </a:rPr>
              <a:t>Гривенская сельская библиотека</a:t>
            </a:r>
            <a:br>
              <a:rPr lang="ru-RU" sz="1600" dirty="0">
                <a:solidFill>
                  <a:srgbClr val="FF0000"/>
                </a:solidFill>
              </a:rPr>
            </a:br>
            <a:r>
              <a:rPr lang="ru-RU" sz="1600" dirty="0">
                <a:solidFill>
                  <a:srgbClr val="FF0000"/>
                </a:solidFill>
              </a:rPr>
              <a:t>2021</a:t>
            </a:r>
            <a:br>
              <a:rPr lang="ru-RU" sz="1600" dirty="0">
                <a:solidFill>
                  <a:srgbClr val="FF0000"/>
                </a:solidFill>
              </a:rPr>
            </a:br>
            <a:br>
              <a:rPr lang="ru-RU" sz="1600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00F5C2-E069-448F-883C-800BD581C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3704456" cy="1473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6BE411-837A-4EFA-9141-BB2FDB29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 r="9091"/>
          <a:stretch/>
        </p:blipFill>
        <p:spPr>
          <a:xfrm>
            <a:off x="395536" y="260648"/>
            <a:ext cx="468052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50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Библиотека\Pictures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384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2055" y="3717032"/>
            <a:ext cx="8564441" cy="2337123"/>
          </a:xfrm>
        </p:spPr>
        <p:txBody>
          <a:bodyPr>
            <a:normAutofit/>
          </a:bodyPr>
          <a:lstStyle/>
          <a:p>
            <a:r>
              <a:rPr lang="ru-RU" sz="3200" b="1" dirty="0"/>
              <a:t>Юные герои Великой Отечественной войны</a:t>
            </a:r>
          </a:p>
          <a:p>
            <a:pPr algn="ctr"/>
            <a:r>
              <a:rPr lang="ru-RU" sz="3000" b="1" dirty="0"/>
              <a:t>«Нужно так любить свою Отчизну, вовсе забывая о себе, чтобы и в огне, прощаясь с жизнью, о её заботиться судьбе»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" y="188640"/>
            <a:ext cx="9143964" cy="344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818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иблиотека\Pictures\slide_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12968" cy="55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4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Библиотека\Pictures\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424936" cy="56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405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Библиотека\Pictures\img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684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Библиотека\Pictures\img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498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Библиотека\Pictures\img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5292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205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Библиотека\Pictures\img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57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806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Библиотека\Pictures\img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955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Библиотека\Pictures\img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135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5877271"/>
            <a:ext cx="7408333" cy="360041"/>
          </a:xfrm>
        </p:spPr>
        <p:txBody>
          <a:bodyPr>
            <a:noAutofit/>
          </a:bodyPr>
          <a:lstStyle/>
          <a:p>
            <a:pPr algn="ctr"/>
            <a:endParaRPr lang="ru-RU" sz="18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812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Библиотека\Pictures\img1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60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иблиотека\Pictures\im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1"/>
          <a:stretch/>
        </p:blipFill>
        <p:spPr bwMode="auto">
          <a:xfrm>
            <a:off x="0" y="188640"/>
            <a:ext cx="9144000" cy="66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616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Библиотека\Pictures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07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66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Библиотека\Pictures\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31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иблиотека\Pictures\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666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Библиотека\Pictures\slide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753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иблиотека\Pictures\hello_html_m20e8fc6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713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Библиотека\Pictures\img_user_file_55fa78b66ec62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211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44008" y="548680"/>
            <a:ext cx="3888432" cy="53285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332656"/>
            <a:ext cx="4186808" cy="553894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альбоме </a:t>
            </a:r>
            <a:br>
              <a:rPr 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Золотые звёзды Кубани»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собраны портреты и краткие рассказы о 350 Героях Советского Союза – уроженцах Краснодарского края и о тех, кто жил на Кубани до свершения своего подвига. Мы, жители станицы Гривенской, гордимся тем, что наш земляк, Короткий Николай Андреевич занесён в альбом «Золотые звёзды Кубани».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24847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845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Библиотека\Pictures\img15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766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Библиотека\Pictures\img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1144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69</TotalTime>
  <Words>112</Words>
  <Application>Microsoft Office PowerPoint</Application>
  <PresentationFormat>Экран (4:3)</PresentationFormat>
  <Paragraphs>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Candara</vt:lpstr>
      <vt:lpstr>Symbol</vt:lpstr>
      <vt:lpstr>Times New Roman</vt:lpstr>
      <vt:lpstr>Волна</vt:lpstr>
      <vt:lpstr>Звезда на обелисках (День героев Отечества)  Гривенская сельская библиотека 2021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альбоме  «Золотые звёзды Кубани»      собраны портреты и краткие рассказы о 350 Героях Советского Союза – уроженцах Краснодарского края и о тех, кто жил на Кубани до свершения своего подвига. Мы, жители станицы Гривенской, гордимся тем, что наш земляк, Короткий Николай Андреевич занесён в альбом «Золотые звёзды Кубани».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Библиотека</cp:lastModifiedBy>
  <cp:revision>21</cp:revision>
  <dcterms:created xsi:type="dcterms:W3CDTF">2020-11-26T11:03:08Z</dcterms:created>
  <dcterms:modified xsi:type="dcterms:W3CDTF">2021-12-08T06:24:06Z</dcterms:modified>
</cp:coreProperties>
</file>