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66" r:id="rId2"/>
    <p:sldId id="306" r:id="rId3"/>
    <p:sldId id="292" r:id="rId4"/>
    <p:sldId id="305" r:id="rId5"/>
    <p:sldId id="303" r:id="rId6"/>
    <p:sldId id="304" r:id="rId7"/>
    <p:sldId id="302" r:id="rId8"/>
    <p:sldId id="284" r:id="rId9"/>
    <p:sldId id="287" r:id="rId10"/>
    <p:sldId id="298" r:id="rId11"/>
    <p:sldId id="300" r:id="rId12"/>
    <p:sldId id="294" r:id="rId13"/>
    <p:sldId id="30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52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BC6A5-9C62-4709-8AF7-1150847E7843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91A56-6D25-430B-B1CC-C91AE26822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757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261727E-35A3-4AFF-B6CE-0284EDA27002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261727E-35A3-4AFF-B6CE-0284EDA27002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0" y="116632"/>
            <a:ext cx="3744416" cy="4896544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>
                <a:solidFill>
                  <a:srgbClr val="FF0000"/>
                </a:solidFill>
              </a:rPr>
              <a:t>Главный </a:t>
            </a:r>
            <a:r>
              <a:rPr lang="ru-RU" sz="5400" b="1">
                <a:solidFill>
                  <a:srgbClr val="FF0000"/>
                </a:solidFill>
              </a:rPr>
              <a:t>закон России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sz="3200" b="1" dirty="0">
                <a:solidFill>
                  <a:srgbClr val="FF0000"/>
                </a:solidFill>
              </a:rPr>
              <a:t>Ко дню конституции РФ 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5445224"/>
            <a:ext cx="3871083" cy="648072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/>
              <a:t>Гривенская сельская библиотека</a:t>
            </a:r>
          </a:p>
          <a:p>
            <a:pPr algn="ctr"/>
            <a:r>
              <a:rPr lang="ru-RU" sz="1600" b="1"/>
              <a:t>2021 </a:t>
            </a:r>
            <a:r>
              <a:rPr lang="ru-RU" sz="1600" b="1" dirty="0"/>
              <a:t>год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16016" y="0"/>
            <a:ext cx="35283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4720"/>
            <a:ext cx="3554413" cy="332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3918459" cy="20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1042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9056" y="1124744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/>
              <a:t>В Конституции страны </a:t>
            </a:r>
          </a:p>
          <a:p>
            <a:pPr algn="ctr"/>
            <a:r>
              <a:rPr lang="ru-RU" sz="2400" b="1" dirty="0"/>
              <a:t>Все права закреплены, </a:t>
            </a:r>
          </a:p>
          <a:p>
            <a:pPr algn="ctr"/>
            <a:r>
              <a:rPr lang="ru-RU" sz="2400" b="1" dirty="0"/>
              <a:t>Чтобы каждый гражданин </a:t>
            </a:r>
          </a:p>
          <a:p>
            <a:pPr algn="ctr"/>
            <a:r>
              <a:rPr lang="ru-RU" sz="2400" b="1" dirty="0"/>
              <a:t>Знал, что он здесь не один. </a:t>
            </a:r>
          </a:p>
          <a:p>
            <a:pPr algn="ctr"/>
            <a:r>
              <a:rPr lang="ru-RU" sz="2400" b="1" dirty="0"/>
              <a:t>Право нужно уважать </a:t>
            </a:r>
          </a:p>
          <a:p>
            <a:pPr algn="ctr"/>
            <a:r>
              <a:rPr lang="ru-RU" sz="2400" b="1" dirty="0"/>
              <a:t>И других не унижать, </a:t>
            </a:r>
          </a:p>
          <a:p>
            <a:pPr algn="ctr"/>
            <a:r>
              <a:rPr lang="ru-RU" sz="2400" b="1" dirty="0"/>
              <a:t>Жить всегда в законных рамках, </a:t>
            </a:r>
          </a:p>
          <a:p>
            <a:pPr algn="ctr"/>
            <a:r>
              <a:rPr lang="ru-RU" sz="2400" b="1" dirty="0"/>
              <a:t>Позабыть о речи хамской. Конституции желаю, </a:t>
            </a:r>
          </a:p>
          <a:p>
            <a:pPr algn="ctr"/>
            <a:r>
              <a:rPr lang="ru-RU" sz="2400" b="1" dirty="0"/>
              <a:t>Пусть её не нарушают, </a:t>
            </a:r>
          </a:p>
          <a:p>
            <a:pPr algn="ctr"/>
            <a:r>
              <a:rPr lang="ru-RU" sz="2400" b="1" dirty="0"/>
              <a:t>И ещё десятки лет </a:t>
            </a:r>
          </a:p>
          <a:p>
            <a:pPr algn="ctr"/>
            <a:r>
              <a:rPr lang="ru-RU" sz="2400" b="1" dirty="0"/>
              <a:t>Служит этот документ!</a:t>
            </a:r>
          </a:p>
        </p:txBody>
      </p:sp>
    </p:spTree>
    <p:extLst>
      <p:ext uri="{BB962C8B-B14F-4D97-AF65-F5344CB8AC3E}">
        <p14:creationId xmlns:p14="http://schemas.microsoft.com/office/powerpoint/2010/main" val="948422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иблиотека\Pictures\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8604000" cy="64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542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Библиотека\Pictures\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525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иблиотека\Pictures\img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79" b="1379"/>
          <a:stretch/>
        </p:blipFill>
        <p:spPr bwMode="auto">
          <a:xfrm>
            <a:off x="467544" y="134635"/>
            <a:ext cx="7920880" cy="646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70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62624-8923-4A77-968F-9A45F305B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22C1E06-5F9C-4DCA-8A01-DA0BBC31F3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3900" b="1235"/>
          <a:stretch/>
        </p:blipFill>
        <p:spPr>
          <a:xfrm>
            <a:off x="1075766" y="332658"/>
            <a:ext cx="7672698" cy="5760638"/>
          </a:xfrm>
        </p:spPr>
      </p:pic>
    </p:spTree>
    <p:extLst>
      <p:ext uri="{BB962C8B-B14F-4D97-AF65-F5344CB8AC3E}">
        <p14:creationId xmlns:p14="http://schemas.microsoft.com/office/powerpoint/2010/main" val="1019981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иблиотека\Pictures\c1319a458474809c1a3ab03c9e9225e8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04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иблиотека\Pictures\slide_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07" t="-39221" r="8638" b="48670"/>
          <a:stretch/>
        </p:blipFill>
        <p:spPr bwMode="auto">
          <a:xfrm>
            <a:off x="683568" y="-4419872"/>
            <a:ext cx="7992000" cy="1069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316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иблиотека\Pictures\slide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78400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634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иблиотека\Pictures\den-konstitutsii-rossijskoj-federatsii-humoraf-ru-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4016"/>
            <a:ext cx="8203960" cy="65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987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иблиотека\Pictures\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136000" cy="61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14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>
          <a:xfrm>
            <a:off x="4716016" y="908721"/>
            <a:ext cx="3304572" cy="93610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sz="3600" b="1" dirty="0"/>
          </a:p>
        </p:txBody>
      </p:sp>
      <p:pic>
        <p:nvPicPr>
          <p:cNvPr id="1026" name="Picture 2" descr="C:\Users\Библиотека\Pictures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990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иблиотека\Pictures\img0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8640"/>
            <a:ext cx="7956000" cy="59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6006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1415</TotalTime>
  <Words>67</Words>
  <Application>Microsoft Office PowerPoint</Application>
  <PresentationFormat>Экран (4:3)</PresentationFormat>
  <Paragraphs>15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Calibri</vt:lpstr>
      <vt:lpstr>Century Gothic</vt:lpstr>
      <vt:lpstr>Wingdings 2</vt:lpstr>
      <vt:lpstr>Остин</vt:lpstr>
      <vt:lpstr>Главный закон России Ко дню конституции РФ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Славься, Россия!</dc:title>
  <dc:creator>Tanyha</dc:creator>
  <cp:lastModifiedBy>Библиотека</cp:lastModifiedBy>
  <cp:revision>190</cp:revision>
  <dcterms:created xsi:type="dcterms:W3CDTF">2012-04-03T19:36:26Z</dcterms:created>
  <dcterms:modified xsi:type="dcterms:W3CDTF">2021-12-06T08:32:29Z</dcterms:modified>
</cp:coreProperties>
</file>