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66" r:id="rId2"/>
    <p:sldId id="294" r:id="rId3"/>
    <p:sldId id="296" r:id="rId4"/>
    <p:sldId id="283" r:id="rId5"/>
    <p:sldId id="284" r:id="rId6"/>
    <p:sldId id="285" r:id="rId7"/>
    <p:sldId id="297" r:id="rId8"/>
    <p:sldId id="287" r:id="rId9"/>
    <p:sldId id="288" r:id="rId10"/>
    <p:sldId id="290" r:id="rId11"/>
    <p:sldId id="289" r:id="rId12"/>
    <p:sldId id="298" r:id="rId13"/>
    <p:sldId id="29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BC6A5-9C62-4709-8AF7-1150847E7843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91A56-6D25-430B-B1CC-C91AE2682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5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261727E-35A3-4AFF-B6CE-0284EDA27002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тека\Pictures\fonstola.ru-164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0" y="293836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5949280"/>
            <a:ext cx="3871083" cy="648072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Гривенская сельская библиотека 2021 год </a:t>
            </a:r>
          </a:p>
          <a:p>
            <a:pPr algn="r"/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2708920"/>
            <a:ext cx="3744416" cy="170216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63688" y="620688"/>
            <a:ext cx="4824536" cy="170216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карнавал</a:t>
            </a:r>
          </a:p>
        </p:txBody>
      </p:sp>
    </p:spTree>
    <p:extLst>
      <p:ext uri="{BB962C8B-B14F-4D97-AF65-F5344CB8AC3E}">
        <p14:creationId xmlns:p14="http://schemas.microsoft.com/office/powerpoint/2010/main" val="4071042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Библиотека\Pictures\abbc73es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928992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5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Библиотека\Pictures\Лучшие-поздравления-с-новым-год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24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DCE7E-7175-4F77-9BB2-2F1E3F2A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1237C8-59FD-48DA-A512-0F0A2D305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60648"/>
            <a:ext cx="8363271" cy="61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0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Библиотека\Pictures\skachat-novogodnyuyu-otkritku.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4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8845-C76A-4293-881B-AB72A6F0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8865B3-6D4F-4511-BF35-A6FA028ED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4624"/>
            <a:ext cx="8712967" cy="6411739"/>
          </a:xfrm>
        </p:spPr>
      </p:pic>
    </p:spTree>
    <p:extLst>
      <p:ext uri="{BB962C8B-B14F-4D97-AF65-F5344CB8AC3E}">
        <p14:creationId xmlns:p14="http://schemas.microsoft.com/office/powerpoint/2010/main" val="295851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DA324-B171-494F-B204-954A211B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55C1D0-88DD-4DED-99BC-A13E2FBBE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363272" cy="6016153"/>
          </a:xfrm>
        </p:spPr>
      </p:pic>
    </p:spTree>
    <p:extLst>
      <p:ext uri="{BB962C8B-B14F-4D97-AF65-F5344CB8AC3E}">
        <p14:creationId xmlns:p14="http://schemas.microsoft.com/office/powerpoint/2010/main" val="39654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Библиотека\Pictures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87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иблиотека\Pictures\04b9f32c5d6be0f8fa67b83aa4f95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91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85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A1C17-2F9C-4546-9C99-D1E9FACD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08BE94-A3E8-4E4C-B802-C7F82EBEF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0" y="260648"/>
            <a:ext cx="8334610" cy="6195715"/>
          </a:xfrm>
        </p:spPr>
      </p:pic>
    </p:spTree>
    <p:extLst>
      <p:ext uri="{BB962C8B-B14F-4D97-AF65-F5344CB8AC3E}">
        <p14:creationId xmlns:p14="http://schemas.microsoft.com/office/powerpoint/2010/main" val="137477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55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828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1283</TotalTime>
  <Words>7</Words>
  <Application>Microsoft Office PowerPoint</Application>
  <PresentationFormat>Экран (4:3)</PresentationFormat>
  <Paragraphs>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Славься, Россия!</dc:title>
  <dc:creator>Tanyha</dc:creator>
  <cp:lastModifiedBy>Библиотека</cp:lastModifiedBy>
  <cp:revision>131</cp:revision>
  <dcterms:created xsi:type="dcterms:W3CDTF">2012-04-03T19:36:26Z</dcterms:created>
  <dcterms:modified xsi:type="dcterms:W3CDTF">2021-12-20T12:35:32Z</dcterms:modified>
</cp:coreProperties>
</file>