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328" r:id="rId3"/>
    <p:sldId id="317" r:id="rId4"/>
    <p:sldId id="318" r:id="rId5"/>
    <p:sldId id="309" r:id="rId6"/>
    <p:sldId id="319" r:id="rId7"/>
    <p:sldId id="320" r:id="rId8"/>
    <p:sldId id="329" r:id="rId9"/>
    <p:sldId id="322" r:id="rId10"/>
    <p:sldId id="325" r:id="rId11"/>
    <p:sldId id="327" r:id="rId12"/>
    <p:sldId id="321" r:id="rId13"/>
    <p:sldId id="323" r:id="rId14"/>
    <p:sldId id="326" r:id="rId15"/>
    <p:sldId id="32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190 – летию со дня рождения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  Ивана Ивановича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Шишкина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Мастер </a:t>
            </a:r>
            <a:r>
              <a:rPr lang="ru-RU" sz="48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русского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</a:t>
            </a:r>
            <a:r>
              <a:rPr lang="ru-RU" sz="48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ейзажа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146DA-CAB2-4F25-89D8-6833BB4C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86D1A2-7717-4C03-B46A-0A39C16EC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32656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30439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98EFF-C632-48CC-9FA4-08E46044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BE3A87-E28C-4666-AD6A-8E0E68B74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120680"/>
          </a:xfrm>
        </p:spPr>
      </p:pic>
    </p:spTree>
    <p:extLst>
      <p:ext uri="{BB962C8B-B14F-4D97-AF65-F5344CB8AC3E}">
        <p14:creationId xmlns:p14="http://schemas.microsoft.com/office/powerpoint/2010/main" val="360955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477E9-3365-445B-8C92-F1B91613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8B5DFD-66E4-456F-879C-35D9A21C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856984" cy="6408712"/>
          </a:xfrm>
        </p:spPr>
      </p:pic>
    </p:spTree>
    <p:extLst>
      <p:ext uri="{BB962C8B-B14F-4D97-AF65-F5344CB8AC3E}">
        <p14:creationId xmlns:p14="http://schemas.microsoft.com/office/powerpoint/2010/main" val="46197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F0925-217E-47B8-8FE7-1DDA1B2B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562FBC3-533B-4E3C-81EF-CE2B845DB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424936" cy="6048672"/>
          </a:xfrm>
        </p:spPr>
      </p:pic>
    </p:spTree>
    <p:extLst>
      <p:ext uri="{BB962C8B-B14F-4D97-AF65-F5344CB8AC3E}">
        <p14:creationId xmlns:p14="http://schemas.microsoft.com/office/powerpoint/2010/main" val="183441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7D7A7-D723-48BE-9080-5B326284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2152AD-955D-483A-B7A2-603C0DB96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08912" cy="5571827"/>
          </a:xfrm>
        </p:spPr>
      </p:pic>
    </p:spTree>
    <p:extLst>
      <p:ext uri="{BB962C8B-B14F-4D97-AF65-F5344CB8AC3E}">
        <p14:creationId xmlns:p14="http://schemas.microsoft.com/office/powerpoint/2010/main" val="122402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FD63C-C75C-41FF-988B-03D8FDAC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076F6C-21FC-492E-988A-06ECC0BD8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DFD43-B36F-442A-802E-744974F1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7411D-8C8B-4B38-91E3-0C50FDAA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Посвящается 190 –летию  со дня рождения мастера русского пейзажа Ивана Ивановича Шишкина</a:t>
            </a:r>
          </a:p>
        </p:txBody>
      </p:sp>
    </p:spTree>
    <p:extLst>
      <p:ext uri="{BB962C8B-B14F-4D97-AF65-F5344CB8AC3E}">
        <p14:creationId xmlns:p14="http://schemas.microsoft.com/office/powerpoint/2010/main" val="150359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43EB0-9EC4-4055-BA1F-1FAECA36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582731-F443-4277-9F3D-47D2FFA3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964487" cy="6264696"/>
          </a:xfrm>
        </p:spPr>
      </p:pic>
    </p:spTree>
    <p:extLst>
      <p:ext uri="{BB962C8B-B14F-4D97-AF65-F5344CB8AC3E}">
        <p14:creationId xmlns:p14="http://schemas.microsoft.com/office/powerpoint/2010/main" val="299719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F2633-D7FC-4498-873E-D0DE9FFC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99BBDD-EDCD-4F2E-81B0-EDA3E9597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32656"/>
            <a:ext cx="9217024" cy="5499819"/>
          </a:xfrm>
        </p:spPr>
      </p:pic>
    </p:spTree>
    <p:extLst>
      <p:ext uri="{BB962C8B-B14F-4D97-AF65-F5344CB8AC3E}">
        <p14:creationId xmlns:p14="http://schemas.microsoft.com/office/powerpoint/2010/main" val="84188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FCB8C6-09F9-4AEC-8E16-FA269D145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5643835"/>
          </a:xfrm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91124-C703-4785-8F5F-011D562F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7E4400-06DF-4FAF-8874-63619F279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38993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264DD-EDCC-473E-B4ED-628AA7A9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821584-4E3B-416E-8ACF-37384BBB2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640960" cy="5760640"/>
          </a:xfrm>
        </p:spPr>
      </p:pic>
    </p:spTree>
    <p:extLst>
      <p:ext uri="{BB962C8B-B14F-4D97-AF65-F5344CB8AC3E}">
        <p14:creationId xmlns:p14="http://schemas.microsoft.com/office/powerpoint/2010/main" val="361303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C56E8-B46C-4D0E-B5ED-82366DA3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43490" y="188640"/>
            <a:ext cx="7024744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4D56A-B039-4474-B78C-A3EDA490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04664"/>
            <a:ext cx="7920880" cy="5427965"/>
          </a:xfrm>
        </p:spPr>
        <p:txBody>
          <a:bodyPr>
            <a:normAutofit/>
          </a:bodyPr>
          <a:lstStyle/>
          <a:p>
            <a:pPr algn="ctr"/>
            <a:endParaRPr lang="ru-RU" sz="4800" b="1" dirty="0">
              <a:solidFill>
                <a:srgbClr val="0070C0"/>
              </a:solidFill>
            </a:endParaRP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Самые знаменитые картины Великого русского пейзажиста Ивана Ивановича Шишкина </a:t>
            </a:r>
          </a:p>
        </p:txBody>
      </p:sp>
    </p:spTree>
    <p:extLst>
      <p:ext uri="{BB962C8B-B14F-4D97-AF65-F5344CB8AC3E}">
        <p14:creationId xmlns:p14="http://schemas.microsoft.com/office/powerpoint/2010/main" val="15335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C9E2F-2AB7-4027-8C30-EAAE5BEE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BD8F209-6D5A-4129-AF11-EDC5A7E3B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001000" cy="5711207"/>
          </a:xfrm>
        </p:spPr>
      </p:pic>
    </p:spTree>
    <p:extLst>
      <p:ext uri="{BB962C8B-B14F-4D97-AF65-F5344CB8AC3E}">
        <p14:creationId xmlns:p14="http://schemas.microsoft.com/office/powerpoint/2010/main" val="3360103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1601</TotalTime>
  <Words>44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Black</vt:lpstr>
      <vt:lpstr>Calibri</vt:lpstr>
      <vt:lpstr>Century Gothic</vt:lpstr>
      <vt:lpstr>Wingdings 2</vt:lpstr>
      <vt:lpstr>Остин</vt:lpstr>
      <vt:lpstr> 190 – летию со дня рождения   Ивана Ивановича Шишкина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234</cp:revision>
  <dcterms:created xsi:type="dcterms:W3CDTF">2012-04-03T19:36:26Z</dcterms:created>
  <dcterms:modified xsi:type="dcterms:W3CDTF">2022-01-10T06:50:23Z</dcterms:modified>
</cp:coreProperties>
</file>