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262" r:id="rId5"/>
    <p:sldId id="263" r:id="rId6"/>
    <p:sldId id="265" r:id="rId7"/>
    <p:sldId id="270" r:id="rId8"/>
    <p:sldId id="268" r:id="rId9"/>
    <p:sldId id="271" r:id="rId10"/>
    <p:sldId id="264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85728"/>
            <a:ext cx="73860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Час здоровья</a:t>
            </a:r>
          </a:p>
          <a:p>
            <a:r>
              <a:rPr lang="ru-RU" sz="6600" b="1" dirty="0" smtClean="0">
                <a:solidFill>
                  <a:srgbClr val="C00000"/>
                </a:solidFill>
              </a:rPr>
              <a:t>Формула здоровья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Детские фоны на разные темы,Фоны для фотошопа,Все для Фотошопа,Скачать бесплатно Всё Лучшие для Фотошоп на spryter.3d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00306"/>
            <a:ext cx="5184576" cy="3892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изическая-культура зож 1-6-к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0674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Помни! Твоё здоровье –в твоих руках! Никто, кроме тебя не сможет сберечь его!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560 Буратино :: Классические пазлы :: &quot;Семь пядей&quot; - интернет-магазин развивающих игруш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80928"/>
            <a:ext cx="4471121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appy Smiley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296025" cy="3829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убенко Т.А\ОТчёты о мероприятиях на сайт\Январь 2022\формула здоровья\926af692c4f119506b9ec86ead97548e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720"/>
            <a:ext cx="9144000" cy="6697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резентация на тему здоровый образ жизни 5 класс по английскому язы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43800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Афоризмы о здоровом образе жизни - Худеем за месяц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404664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икторины по здоровому образу жизни - Только нов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645024"/>
            <a:ext cx="2808312" cy="2241723"/>
          </a:xfrm>
          <a:prstGeom prst="rect">
            <a:avLst/>
          </a:prstGeom>
          <a:noFill/>
        </p:spPr>
      </p:pic>
      <p:pic>
        <p:nvPicPr>
          <p:cNvPr id="20484" name="Picture 4" descr="Классные часы - Классному руководителю - Учителю шко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4591050" cy="34480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Здоровая пища-залог хорошего самочувствия!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на тему здоровый образ жизни для детей Сделай с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715000" cy="42005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Физкультура и спорт должны стать твоими добрыми друзьями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на тему здоровый образ жизни для детей Сделай с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ож - Лучшие парики зде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791200" cy="665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&quot;дети&quot; &quot; Образовательный портал МистерГИ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058" y="3789040"/>
            <a:ext cx="3072341" cy="2304256"/>
          </a:xfrm>
          <a:prstGeom prst="rect">
            <a:avLst/>
          </a:prstGeom>
          <a:noFill/>
        </p:spPr>
      </p:pic>
      <p:pic>
        <p:nvPicPr>
          <p:cNvPr id="28676" name="Picture 4" descr="Инфодос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0648"/>
            <a:ext cx="4289838" cy="3168352"/>
          </a:xfrm>
          <a:prstGeom prst="rect">
            <a:avLst/>
          </a:prstGeom>
          <a:noFill/>
        </p:spPr>
      </p:pic>
      <p:pic>
        <p:nvPicPr>
          <p:cNvPr id="28678" name="Picture 6" descr="Сказки слушать онлайн бесплатно Радио детское онлайн слушать Радио для - 10 June 2013 - Blog - Utilitaon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05064"/>
            <a:ext cx="3419408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36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user</cp:lastModifiedBy>
  <cp:revision>6</cp:revision>
  <dcterms:created xsi:type="dcterms:W3CDTF">2014-10-17T05:40:54Z</dcterms:created>
  <dcterms:modified xsi:type="dcterms:W3CDTF">2022-01-14T07:33:25Z</dcterms:modified>
</cp:coreProperties>
</file>