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9" r:id="rId3"/>
    <p:sldId id="279" r:id="rId4"/>
    <p:sldId id="257" r:id="rId5"/>
    <p:sldId id="268" r:id="rId6"/>
    <p:sldId id="265" r:id="rId7"/>
    <p:sldId id="269" r:id="rId8"/>
    <p:sldId id="281" r:id="rId9"/>
    <p:sldId id="260" r:id="rId10"/>
    <p:sldId id="289" r:id="rId11"/>
    <p:sldId id="290" r:id="rId12"/>
    <p:sldId id="300" r:id="rId13"/>
    <p:sldId id="284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89" autoAdjust="0"/>
    <p:restoredTop sz="96585" autoAdjust="0"/>
  </p:normalViewPr>
  <p:slideViewPr>
    <p:cSldViewPr>
      <p:cViewPr varScale="1">
        <p:scale>
          <a:sx n="110" d="100"/>
          <a:sy n="110" d="100"/>
        </p:scale>
        <p:origin x="183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85F2645-AC51-47A5-95CC-5F15FFDD21CD}" type="datetimeFigureOut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726AA9D-04FF-4645-AD1E-ADAD604711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A0904-A453-4364-A3B1-7427855426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8D619-4C5D-415B-BBCC-EAD55F7141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E467F-BF91-4075-9584-D1DDD059B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1D714-CAAB-49F0-B22E-6F5EF4A6C1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5F6BF-A5BB-4033-BF5F-B94DDECDC5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EA93D-A654-441A-8EDC-28E3A2CCC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059E3-3E33-400C-9091-F59F32EC6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82D4B-2D0E-4D74-9637-AD9F80DB72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A3256-00FD-4256-B808-8F224FCCD6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44272-912B-418E-B7E5-E6E9DFA14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1FBC7-F3D7-4C5F-BBEB-8FE3D6487C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21B051D-080C-4F46-9157-160DCE981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trips dir="ru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i="1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i="1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i="1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073F85D-F733-42EC-B3CD-76B5CB3A51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0"/>
            <a:ext cx="7848872" cy="6858000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00125" y="1500188"/>
            <a:ext cx="3929063" cy="38163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endParaRPr lang="ru-R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Presquire" pitchFamily="2" charset="0"/>
            </a:endParaRPr>
          </a:p>
          <a:p>
            <a:pPr algn="just">
              <a:defRPr/>
            </a:pP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	Постепенно традиция видоизменилась и сложилась так, что поздравлять и дарить подарки 23 февраля стали не только военным, но и всем мужчинам и даже мальчикам. Армейский праздник превратился в праздник мужчин и мужского пола в целом. </a:t>
            </a:r>
          </a:p>
        </p:txBody>
      </p:sp>
      <p:pic>
        <p:nvPicPr>
          <p:cNvPr id="59394" name="Picture 2" descr="Картинка 28 из 658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9EDDD"/>
              </a:clrFrom>
              <a:clrTo>
                <a:srgbClr val="F9EDD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88" y="-23813"/>
            <a:ext cx="4214812" cy="68818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strips dir="r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Картинка 39 из 658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C:\Documents and Settings\Admin\Рабочий стол\23\230200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2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85750" y="214313"/>
            <a:ext cx="8572500" cy="26781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	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Дорогие наши мужчины — папы и сыновья! Поздравляем вас с праздником! Желаем успехов в делах, счастья, добра, чистого, мирного неба над головой! Мальчишкам — расти сильными, смелыми, мужественными, добрыми и благородными; помнить о высоком звании мужчин!</a:t>
            </a:r>
          </a:p>
        </p:txBody>
      </p:sp>
    </p:spTree>
  </p:cSld>
  <p:clrMapOvr>
    <a:masterClrMapping/>
  </p:clrMapOvr>
  <p:transition>
    <p:strips dir="r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3" descr="C:\Documents and Settings\Admin\Рабочий стол\23\0f69d693b70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Картинка 175 из 1621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5" y="142875"/>
            <a:ext cx="5929313" cy="653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714750" y="285750"/>
            <a:ext cx="5429250" cy="41544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Февраль, февраль, зима и солнце!</a:t>
            </a:r>
            <a:b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И первых птичек переклик!</a:t>
            </a:r>
            <a:b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Сегодня выглянул в оконце: </a:t>
            </a:r>
            <a:b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Застыл, к стеклу лицом приник.</a:t>
            </a:r>
            <a:b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Мои друзья — вчера мальчишки -</a:t>
            </a:r>
            <a:b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Сегодня выросли и вдруг</a:t>
            </a:r>
            <a:b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Все как один, забросив книжки,</a:t>
            </a:r>
            <a:b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За руки взялись, встали в круг</a:t>
            </a:r>
            <a:b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И обещали мамам, сестрам</a:t>
            </a:r>
            <a:b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Границы радости беречь,</a:t>
            </a:r>
            <a:b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Беречь наш мир — и птиц, и солнце,</a:t>
            </a:r>
            <a:b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Меня в окошке уберечь! </a:t>
            </a:r>
          </a:p>
        </p:txBody>
      </p:sp>
    </p:spTree>
  </p:cSld>
  <p:clrMapOvr>
    <a:masterClrMapping/>
  </p:clrMapOvr>
  <p:transition>
    <p:strips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88" y="285750"/>
            <a:ext cx="5429250" cy="44942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	Если Вы считаете, что                             23 февраля – это праздник военнослужащих, то Вы глубоко ошибаетесь! 23 февраля - это                       </a:t>
            </a:r>
            <a:r>
              <a:rPr lang="ru-RU" sz="22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День </a:t>
            </a:r>
            <a:r>
              <a:rPr lang="ru-RU" sz="2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Защитника</a:t>
            </a:r>
            <a:r>
              <a:rPr lang="ru-RU" sz="22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 Отечества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. И каждый мужчина, будь он морским офицером или программистом, бизнесменом или милиционером, ученым или фермером - Защитник.                 23 февраля – это День Защитника своего Отечества, своей семьи. </a:t>
            </a:r>
          </a:p>
          <a:p>
            <a:pPr algn="just">
              <a:defRPr/>
            </a:pP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	23 февраля – это День настоящего мужчины. </a:t>
            </a:r>
          </a:p>
        </p:txBody>
      </p:sp>
      <p:pic>
        <p:nvPicPr>
          <p:cNvPr id="49154" name="Picture 2" descr="C:\Documents and Settings\Admin\Рабочий стол\23\230200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89725" y="0"/>
            <a:ext cx="2454275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strips dir="r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Картинка 175 из 1621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5" y="214313"/>
            <a:ext cx="5929313" cy="646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>
          <a:xfrm>
            <a:off x="3143250" y="571500"/>
            <a:ext cx="6000750" cy="37861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23 февраля - День Российской Армии!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Вверх орудия палят, всех салютом балуют.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Шлют они от всей страны благодарность воинам,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Что живём мы без войны, мирно и спокойно.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Дед мой в армии служил. У отца - награды.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Вот и я давно решил, что пойду в солдаты! 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Знаю, надо подрасти... Нужно стать взрослее...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Но ведь я себя вести по-мужски умею!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Защищаю во дворе маленьких и слабых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И справляю в феврале День Армейской славы.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Я сумел бы выполнять, как солдат, задания.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Попрошу меня принять в армию заранее!</a:t>
            </a:r>
            <a:endParaRPr lang="ru-RU" dirty="0">
              <a:latin typeface="AGPresquire" pitchFamily="2" charset="0"/>
            </a:endParaRPr>
          </a:p>
        </p:txBody>
      </p:sp>
    </p:spTree>
  </p:cSld>
  <p:clrMapOvr>
    <a:masterClrMapping/>
  </p:clrMapOvr>
  <p:transition>
    <p:strips dir="r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28688" y="428625"/>
            <a:ext cx="4786312" cy="62325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	У этого праздника было несколько названий:</a:t>
            </a:r>
          </a:p>
          <a:p>
            <a:pPr>
              <a:defRPr/>
            </a:pPr>
            <a:b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- День Советской Армии;</a:t>
            </a:r>
            <a:b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- День рождения Красной армии;</a:t>
            </a:r>
            <a:b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- День рождения вооруженных сил и военно-морского флота.</a:t>
            </a:r>
          </a:p>
          <a:p>
            <a:pPr algn="just">
              <a:defRPr/>
            </a:pPr>
            <a: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 </a:t>
            </a:r>
            <a:b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	Сейчас этот праздник называется </a:t>
            </a:r>
            <a:r>
              <a:rPr lang="ru-RU" sz="21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Днем Защитника Отечества</a:t>
            </a:r>
            <a: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…</a:t>
            </a:r>
          </a:p>
          <a:p>
            <a:pPr algn="just">
              <a:defRPr/>
            </a:pPr>
            <a: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 </a:t>
            </a:r>
          </a:p>
          <a:p>
            <a:pPr algn="just">
              <a:defRPr/>
            </a:pPr>
            <a: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	23 февраля поздравляют пап, дедушек, братьев, всех тех, кто служил или служит в рядах Российской армии. Почему же именно 23 февраля считается Днем Защитников Отечества, а не любая другая дата?</a:t>
            </a:r>
          </a:p>
        </p:txBody>
      </p:sp>
      <p:pic>
        <p:nvPicPr>
          <p:cNvPr id="16387" name="Picture 3" descr="C:\Documents and Settings\Admin\Рабочий стол\23\image_36904328767708677599713516582206996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ECEFF8"/>
              </a:clrFrom>
              <a:clrTo>
                <a:srgbClr val="ECEFF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3" y="857250"/>
            <a:ext cx="4024312" cy="30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0" y="214313"/>
            <a:ext cx="4357688" cy="44942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	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Изначально 23 февраля праздновался как день рождения Красной Армии в честь победы над немецкими войсками. День первой победы стал днем рождения армии. Это как бы обозначило на будущее ее судьбу. Начав с победы, она с той поры не раз громила врагов нашей Родины. Не было ни одного захватчика, который бы не почувствовал на себе силу ее оружия. </a:t>
            </a:r>
          </a:p>
        </p:txBody>
      </p:sp>
      <p:pic>
        <p:nvPicPr>
          <p:cNvPr id="6148" name="Picture 4" descr="http://www.oficery.ru/uploads/image/plakat/kr_armija/k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42852"/>
            <a:ext cx="3786214" cy="6572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trips dir="r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14875" y="357188"/>
            <a:ext cx="4214813" cy="68326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	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Армия стала называться Советской, а затем - Российской, а 23 февраля ежегодно отмечался в СССР как всенародный праздник - День Советской Армии и Военно-Морского Флота. После распада СССР 23 февраля было переименовано в </a:t>
            </a:r>
            <a:r>
              <a:rPr lang="ru-RU" sz="2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День защитника Отечества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. Государственная Дума России 10 февраля 1995 года приняла федеральный закон "О днях воинской славы (победных днях) России", в котором этот день назван так: "23 февраля - День защитника Отечества". </a:t>
            </a:r>
          </a:p>
          <a:p>
            <a:pPr algn="just">
              <a:defRPr/>
            </a:pPr>
            <a:b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endParaRPr lang="ru-RU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Presquire" pitchFamily="2" charset="0"/>
            </a:endParaRPr>
          </a:p>
        </p:txBody>
      </p:sp>
      <p:pic>
        <p:nvPicPr>
          <p:cNvPr id="7171" name="Picture 3" descr="C:\Documents and Settings\Admin\Рабочий стол\23\2302001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9F9FA"/>
              </a:clrFrom>
              <a:clrTo>
                <a:srgbClr val="F9F9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142852"/>
            <a:ext cx="3857652" cy="67151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trips dir="r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500688" y="1357313"/>
            <a:ext cx="3357562" cy="26463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br>
              <a:rPr lang="ru-RU" sz="1200" dirty="0"/>
            </a:br>
            <a:r>
              <a:rPr lang="ru-RU" sz="1200" dirty="0"/>
              <a:t>	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Сначала с этим праздником поздравляли собственно воинов - кадровых военных и ветеранов гражданской, а позже и Великой Отечественной войны.</a:t>
            </a:r>
          </a:p>
        </p:txBody>
      </p:sp>
      <p:pic>
        <p:nvPicPr>
          <p:cNvPr id="21507" name="Picture 2" descr="Картинка 24 из 587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813" y="285750"/>
            <a:ext cx="4956175" cy="621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5813" y="500063"/>
            <a:ext cx="5715000" cy="59404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Две старых фотографии, два деда,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Со стен как будто смотрят на меня.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Один погиб почти перед победой,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Другой пропал в немецких лагерях.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Один дошел до самого Берлина,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В апреле сорок пятого - убит.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Другой пропал без вести, словно сгинул,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И даже неизвестно, где лежит.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Защитники Отечества родного,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Две разных жизни, но с одной судьбой.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Со старых фотографий смотрят снова,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Те, кто отдали жизнь за нас с тобой.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И в этот День Защитника Отчизны,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Героев павших будем вспоминать.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Они для нас свои отдали жизни,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Чтоб мы могли отчизну защищать. </a:t>
            </a:r>
          </a:p>
        </p:txBody>
      </p:sp>
      <p:pic>
        <p:nvPicPr>
          <p:cNvPr id="17412" name="Picture 4" descr="Картинка 14 из 104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149776">
            <a:off x="5778500" y="276225"/>
            <a:ext cx="2505075" cy="33051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7414" name="Picture 6" descr="Картинка 88 из 104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74935">
            <a:off x="6072188" y="3224213"/>
            <a:ext cx="2436812" cy="32750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strips dir="ru"/>
  </p:transition>
</p:sld>
</file>

<file path=ppt/theme/theme1.xml><?xml version="1.0" encoding="utf-8"?>
<a:theme xmlns:a="http://schemas.openxmlformats.org/drawingml/2006/main" name="Тема Office">
  <a:themeElements>
    <a:clrScheme name="Тема Offic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</TotalTime>
  <Words>729</Words>
  <Application>Microsoft Office PowerPoint</Application>
  <PresentationFormat>Экран (4:3)</PresentationFormat>
  <Paragraphs>17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AGPresquire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boy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Title Here…</dc:title>
  <dc:creator>side</dc:creator>
  <cp:lastModifiedBy>Библиотека</cp:lastModifiedBy>
  <cp:revision>56</cp:revision>
  <dcterms:created xsi:type="dcterms:W3CDTF">2008-05-28T10:20:44Z</dcterms:created>
  <dcterms:modified xsi:type="dcterms:W3CDTF">2022-02-17T15:12:12Z</dcterms:modified>
</cp:coreProperties>
</file>