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6"/>
  </p:notesMasterIdLst>
  <p:sldIdLst>
    <p:sldId id="266" r:id="rId2"/>
    <p:sldId id="305" r:id="rId3"/>
    <p:sldId id="308" r:id="rId4"/>
    <p:sldId id="311" r:id="rId5"/>
    <p:sldId id="320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1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0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6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9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0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3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3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8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2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2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726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0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2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3672408" cy="4104456"/>
          </a:xfrm>
        </p:spPr>
        <p:txBody>
          <a:bodyPr>
            <a:normAutofit/>
          </a:bodyPr>
          <a:lstStyle/>
          <a:p>
            <a:pPr algn="ctr"/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К международному женскому дню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341" y="4857554"/>
            <a:ext cx="3871083" cy="64807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1600" b="1" dirty="0">
              <a:solidFill>
                <a:srgbClr val="00B050"/>
              </a:solidFill>
            </a:endParaRPr>
          </a:p>
          <a:p>
            <a:pPr algn="ctr"/>
            <a:endParaRPr lang="ru-RU" sz="1600" b="1" dirty="0">
              <a:solidFill>
                <a:srgbClr val="00B050"/>
              </a:solidFill>
            </a:endParaRPr>
          </a:p>
          <a:p>
            <a:pPr algn="ctr"/>
            <a:r>
              <a:rPr lang="ru-RU" sz="1600" b="1" dirty="0"/>
              <a:t>Гривенская сельская библиотека</a:t>
            </a:r>
          </a:p>
          <a:p>
            <a:pPr algn="ctr"/>
            <a:r>
              <a:rPr lang="ru-RU" sz="1600" b="1" dirty="0"/>
              <a:t>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Праздник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радости и красоты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5F1B1A-8E9C-40FC-B40C-0B71EACAC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4" y="188640"/>
            <a:ext cx="417646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ownloads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0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0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ownloads\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5304"/>
          <a:stretch/>
        </p:blipFill>
        <p:spPr bwMode="auto">
          <a:xfrm>
            <a:off x="251520" y="188640"/>
            <a:ext cx="8564880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7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иблиотека\Downloads\klassnaya-otkritka-na-8-marta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7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иблиотека\Downloads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81000"/>
            <a:ext cx="8496944" cy="69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6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Библиотека\Downloads\a64a439eb9850f0a329c3845a38bd4d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250"/>
            <a:ext cx="8136904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74663"/>
            <a:ext cx="831532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314"/>
            <a:ext cx="8424936" cy="60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иблиотека\Downloads\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0"/>
            <a:ext cx="8820000" cy="66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иблиотека\Downloads\otkrytka-8-mar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179512"/>
            <a:ext cx="8676000" cy="76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6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Библиотека\Downloads\08.03_1-1024x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ownloads\ca8f78bba624e8fff08a7af385e45a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8646"/>
            <a:ext cx="8136904" cy="59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ownloads\ad55ba0cb168a6c9052b34fcd44cab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000" cy="6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5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ownloads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t="12014" r="1"/>
          <a:stretch/>
        </p:blipFill>
        <p:spPr bwMode="auto">
          <a:xfrm>
            <a:off x="323528" y="116632"/>
            <a:ext cx="8568952" cy="64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70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1541</TotalTime>
  <Words>22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Garamond</vt:lpstr>
      <vt:lpstr>Monotype Corsiva</vt:lpstr>
      <vt:lpstr>Савон</vt:lpstr>
      <vt:lpstr>      К международному женскому дню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217</cp:revision>
  <dcterms:created xsi:type="dcterms:W3CDTF">2012-04-03T19:36:26Z</dcterms:created>
  <dcterms:modified xsi:type="dcterms:W3CDTF">2022-02-28T07:29:43Z</dcterms:modified>
</cp:coreProperties>
</file>