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6" r:id="rId2"/>
    <p:sldId id="318" r:id="rId3"/>
    <p:sldId id="319" r:id="rId4"/>
    <p:sldId id="328" r:id="rId5"/>
    <p:sldId id="305" r:id="rId6"/>
    <p:sldId id="323" r:id="rId7"/>
    <p:sldId id="324" r:id="rId8"/>
    <p:sldId id="308" r:id="rId9"/>
    <p:sldId id="320" r:id="rId10"/>
    <p:sldId id="326" r:id="rId11"/>
    <p:sldId id="329" r:id="rId12"/>
    <p:sldId id="330" r:id="rId13"/>
    <p:sldId id="331" r:id="rId14"/>
    <p:sldId id="322" r:id="rId15"/>
    <p:sldId id="313" r:id="rId16"/>
    <p:sldId id="33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4356484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140 – летию со дня рождения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  Корнея Ивановича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Чуковского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2022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  </a:t>
            </a:r>
            <a:r>
              <a:rPr lang="ru-RU" sz="48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В Гостях у дедушки Корнея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544DE7-0CC7-4E48-ACF5-4ECC841192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54630"/>
            <a:ext cx="4536504" cy="63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63F31A-7F2C-421E-B9BD-B2B111315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4EE9EB-405F-4FD3-A955-17A02DC9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32656"/>
            <a:ext cx="80648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8FDD1D-8BB4-465D-AA4A-C1167A629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208912" cy="59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4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B51DA8-5C98-431D-B688-C033C78A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9"/>
            <a:ext cx="828092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1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73C4C-04CC-4BF3-A54B-A0C4AC01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9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678112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5B1741-54CA-45A5-ABA6-B381837E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44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9876AF-830C-46F1-8C8E-DA7C53D2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2089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81137-A17A-4687-88B0-F3513258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0985457-1F44-42EF-912A-24F50B8F2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280920" cy="5283795"/>
          </a:xfrm>
        </p:spPr>
      </p:pic>
    </p:spTree>
    <p:extLst>
      <p:ext uri="{BB962C8B-B14F-4D97-AF65-F5344CB8AC3E}">
        <p14:creationId xmlns:p14="http://schemas.microsoft.com/office/powerpoint/2010/main" val="18861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DAC6-EE0B-4F35-B93B-C833788E0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B8BF8-524E-4B35-87F9-6FCB5AA3D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4" t="14773" r="-1"/>
          <a:stretch/>
        </p:blipFill>
        <p:spPr>
          <a:xfrm>
            <a:off x="323528" y="332656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209156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7F914-0B41-4B16-8AC2-84E49C94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F253C6-0917-4A57-9ECF-519E0FC84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96944" cy="5904656"/>
          </a:xfrm>
        </p:spPr>
      </p:pic>
    </p:spTree>
    <p:extLst>
      <p:ext uri="{BB962C8B-B14F-4D97-AF65-F5344CB8AC3E}">
        <p14:creationId xmlns:p14="http://schemas.microsoft.com/office/powerpoint/2010/main" val="125037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B62560-C01A-433F-A087-4DD7F18CA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570D4F-AB18-4705-B563-71690E4C3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577985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7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A8B79A-3707-4CA6-8A8B-5B27DF596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C52A5-219F-4F41-BD66-E4AB7BB3A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F13F2-AE16-4859-99CC-4EFA55DF1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46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1679</TotalTime>
  <Words>26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 Black</vt:lpstr>
      <vt:lpstr>Calibri</vt:lpstr>
      <vt:lpstr>Century Gothic</vt:lpstr>
      <vt:lpstr>Wingdings 2</vt:lpstr>
      <vt:lpstr>Остин</vt:lpstr>
      <vt:lpstr> 140 – летию со дня рождения   Корнея Ивановича Чуковского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239</cp:revision>
  <dcterms:created xsi:type="dcterms:W3CDTF">2012-04-03T19:36:26Z</dcterms:created>
  <dcterms:modified xsi:type="dcterms:W3CDTF">2022-03-21T12:13:04Z</dcterms:modified>
</cp:coreProperties>
</file>