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6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5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8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0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4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8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3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4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5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0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7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6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3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4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5F3C9A-D339-4B10-816B-E36B254D1F3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1552F5-5E6A-4988-A563-6A8F418BF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4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59B76-9414-469A-822C-1C7C3AB2A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1" t="14749" r="56525" b="24252"/>
          <a:stretch/>
        </p:blipFill>
        <p:spPr>
          <a:xfrm>
            <a:off x="2211387" y="1837678"/>
            <a:ext cx="3417903" cy="44343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91BCE-DFDE-4FB0-AFBE-2C1B134C8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585927"/>
            <a:ext cx="9773457" cy="1358284"/>
          </a:xfrm>
        </p:spPr>
        <p:txBody>
          <a:bodyPr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Марафон </a:t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>«Читаем Кубань»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C1D99A-CBD5-48FB-9AC1-9B9172C13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6155" y="5410652"/>
            <a:ext cx="1600092" cy="8614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Гривенская сельская библиотека 2022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16772-D27C-478C-8065-91A85F2AA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4757" r="8803" b="23625"/>
          <a:stretch/>
        </p:blipFill>
        <p:spPr>
          <a:xfrm>
            <a:off x="6213522" y="1837678"/>
            <a:ext cx="3767091" cy="44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08940-25A4-445B-9606-76EF488A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1934B8-CC37-4509-B0F0-F973B6464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55" t="5909" r="7321" b="3211"/>
          <a:stretch/>
        </p:blipFill>
        <p:spPr>
          <a:xfrm>
            <a:off x="1580225" y="683580"/>
            <a:ext cx="3559948" cy="6063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69A1F-5721-4FA3-BAC9-24498A8E5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3" r="37541"/>
          <a:stretch/>
        </p:blipFill>
        <p:spPr>
          <a:xfrm>
            <a:off x="5991579" y="683579"/>
            <a:ext cx="4350059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0E813-8CD2-475C-A513-0C3902EA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D2307D-B59C-4E97-BAFA-E40CF59C8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688" y="1"/>
            <a:ext cx="10093910" cy="66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8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75A6D-2E42-4854-A035-C7AD9B60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A4BB12-22EB-4043-8D56-4AF8375C4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711" y="550416"/>
            <a:ext cx="4944861" cy="61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EC0F2-058F-4299-A499-E6331066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A9413C-3384-4124-851A-CE4D6E8ED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74703"/>
            <a:ext cx="10209319" cy="59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9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18BC7-BE8F-49F5-95B4-AE1B6182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4851D4-FC37-4820-B609-1268B62E3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48" y="266330"/>
            <a:ext cx="10386872" cy="62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4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F98E2-994F-40C6-8964-75D25D2C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6B751F-7E4F-41BC-A65F-2216E8D71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382"/>
          <a:stretch/>
        </p:blipFill>
        <p:spPr>
          <a:xfrm>
            <a:off x="719091" y="443883"/>
            <a:ext cx="10724226" cy="61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6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11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Wingdings 3</vt:lpstr>
      <vt:lpstr>Совет директоров</vt:lpstr>
      <vt:lpstr>Марафон  «Читаем Кубань»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  «Читаем Кубань»</dc:title>
  <dc:creator>Библиотека</dc:creator>
  <cp:lastModifiedBy>Библиотека</cp:lastModifiedBy>
  <cp:revision>9</cp:revision>
  <dcterms:created xsi:type="dcterms:W3CDTF">2022-07-13T06:29:54Z</dcterms:created>
  <dcterms:modified xsi:type="dcterms:W3CDTF">2022-07-13T07:16:17Z</dcterms:modified>
</cp:coreProperties>
</file>