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9" r:id="rId2"/>
    <p:sldId id="314" r:id="rId3"/>
    <p:sldId id="305" r:id="rId4"/>
    <p:sldId id="308" r:id="rId5"/>
    <p:sldId id="315" r:id="rId6"/>
    <p:sldId id="311" r:id="rId7"/>
    <p:sldId id="313" r:id="rId8"/>
    <p:sldId id="312" r:id="rId9"/>
    <p:sldId id="287" r:id="rId10"/>
    <p:sldId id="30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иблиотека\Pictures\0002-002-Ivan-Fjodorovich-Varavv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448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961abd0b-aade-4786-9110-f5d54a5ded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4" y="128912"/>
            <a:ext cx="8976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иблиотека\Pictures\e3629023ad3d2c5dbaa98b84fdae701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ba41451c-91d7-4306-aee3-65c4915172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C:\Users\Библиотека\Pictures\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0" y="404664"/>
            <a:ext cx="9864000" cy="5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0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Библиотека\Pictures\img4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" b="19851"/>
          <a:stretch/>
        </p:blipFill>
        <p:spPr bwMode="auto">
          <a:xfrm>
            <a:off x="-2" y="0"/>
            <a:ext cx="8856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Библиотека\Pictures\00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7" name="Picture 3" descr="C:\Users\Библиотека\Pictures\img5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 bwMode="auto">
          <a:xfrm>
            <a:off x="353664" y="332656"/>
            <a:ext cx="842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9424" y="908720"/>
            <a:ext cx="5184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 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Библиотека\Pictures\e8b4a9bf-b04b-4837-b76c-3ef99915b5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1544</TotalTime>
  <Words>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Narrow</vt:lpstr>
      <vt:lpstr>Calibri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220</cp:revision>
  <dcterms:created xsi:type="dcterms:W3CDTF">2012-04-03T19:36:26Z</dcterms:created>
  <dcterms:modified xsi:type="dcterms:W3CDTF">2022-07-28T08:34:39Z</dcterms:modified>
</cp:coreProperties>
</file>