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6513-990E-4939-BA90-1948D4BD53E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1D60-4220-49E5-AA13-5791D77E41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6513-990E-4939-BA90-1948D4BD53E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1D60-4220-49E5-AA13-5791D77E41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6513-990E-4939-BA90-1948D4BD53E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1D60-4220-49E5-AA13-5791D77E41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6513-990E-4939-BA90-1948D4BD53E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1D60-4220-49E5-AA13-5791D77E41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6513-990E-4939-BA90-1948D4BD53E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1D60-4220-49E5-AA13-5791D77E41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6513-990E-4939-BA90-1948D4BD53E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1D60-4220-49E5-AA13-5791D77E41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6513-990E-4939-BA90-1948D4BD53E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1D60-4220-49E5-AA13-5791D77E41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6513-990E-4939-BA90-1948D4BD53E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1D60-4220-49E5-AA13-5791D77E41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6513-990E-4939-BA90-1948D4BD53E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1D60-4220-49E5-AA13-5791D77E41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6513-990E-4939-BA90-1948D4BD53E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1D60-4220-49E5-AA13-5791D77E41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76513-990E-4939-BA90-1948D4BD53E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C1D60-4220-49E5-AA13-5791D77E418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76513-990E-4939-BA90-1948D4BD53E6}" type="datetimeFigureOut">
              <a:rPr lang="ru-RU" smtClean="0"/>
              <a:t>07.04.2023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C1D60-4220-49E5-AA13-5791D77E418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Зубенко Т.А\отчеты ЗОЖ\АПРЕЛЬ 2023\20230407_14295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6145" t="2007" r="30556" b="9048"/>
          <a:stretch>
            <a:fillRect/>
          </a:stretch>
        </p:blipFill>
        <p:spPr>
          <a:xfrm>
            <a:off x="0" y="0"/>
            <a:ext cx="9131300" cy="6858000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2023-04-07T12:48:18Z</dcterms:created>
  <dcterms:modified xsi:type="dcterms:W3CDTF">2023-04-07T12:48:52Z</dcterms:modified>
</cp:coreProperties>
</file>