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 кубанской геральдики»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5733256"/>
            <a:ext cx="8020413" cy="100811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/>
              <a:t>Гривенская сельская </a:t>
            </a:r>
          </a:p>
          <a:p>
            <a:pPr marL="0" indent="0" algn="r">
              <a:buNone/>
            </a:pPr>
            <a:r>
              <a:rPr lang="ru-RU"/>
              <a:t>библиотека 2023 </a:t>
            </a:r>
            <a:r>
              <a:rPr lang="ru-RU" dirty="0"/>
              <a:t>год</a:t>
            </a:r>
          </a:p>
        </p:txBody>
      </p:sp>
      <p:pic>
        <p:nvPicPr>
          <p:cNvPr id="6" name="Picture 2" descr="https://tbilisskayacbs.tk/wp-content/uploads/2020/06/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r="11820" b="7520"/>
          <a:stretch/>
        </p:blipFill>
        <p:spPr bwMode="auto">
          <a:xfrm>
            <a:off x="1331640" y="1484784"/>
            <a:ext cx="6552728" cy="415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19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157/000ea756-2f5b46e3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cloud.prezentacii.org/19/03/137041/images/scree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0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methodology/images/94/32/94326988f96e23cd92cfa62962aa0e6f0efed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2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thepresentation.ru/img/thumbs/77a59f5b6fe79edbc36231538f56f53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 descr="https://ds04.infourok.ru/uploads/ex/0888/0005fbf7-263e3acd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2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ds04.infourok.ru/uploads/ex/08a0/0013698f-93b3043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2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s://ds04.infourok.ru/uploads/ex/08a0/0013698f-93b3043d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30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9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c3a/0013a7c1-e5f4e0fa/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0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present5.com/presentation/74a420be14e4ea526cfe33a7b4bff175/imag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390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10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Candara</vt:lpstr>
      <vt:lpstr>Symbol</vt:lpstr>
      <vt:lpstr>Times New Roman</vt:lpstr>
      <vt:lpstr>Волна</vt:lpstr>
      <vt:lpstr>«Загадки кубанской геральдики»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«Загадки кубанской геральдики»</dc:title>
  <dc:creator>Библиотека</dc:creator>
  <cp:lastModifiedBy>Библиотека</cp:lastModifiedBy>
  <cp:revision>7</cp:revision>
  <dcterms:created xsi:type="dcterms:W3CDTF">2021-05-31T06:01:58Z</dcterms:created>
  <dcterms:modified xsi:type="dcterms:W3CDTF">2023-06-01T08:54:54Z</dcterms:modified>
</cp:coreProperties>
</file>