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465" r:id="rId2"/>
    <p:sldId id="467" r:id="rId3"/>
    <p:sldId id="427" r:id="rId4"/>
    <p:sldId id="468" r:id="rId5"/>
    <p:sldId id="469" r:id="rId6"/>
    <p:sldId id="432" r:id="rId7"/>
    <p:sldId id="433" r:id="rId8"/>
    <p:sldId id="434" r:id="rId9"/>
    <p:sldId id="435" r:id="rId10"/>
    <p:sldId id="47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72" r:id="rId19"/>
    <p:sldId id="416" r:id="rId20"/>
    <p:sldId id="445" r:id="rId21"/>
    <p:sldId id="44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64953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6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vobeladmin.gomel.by/Libraries/%D0%9D%D0%BE%D0%B2%D0%BE%D1%81%D1%82%D0%B8/%D0%B4%D0%B5%D0%BD%D1%8C_%D0%B8%D0%BD%D0%B2%D0%B0%D0%BB%D0%B8%D0%B4%D0%BE%D0%B2.sflb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60661"/>
            <a:ext cx="5616624" cy="3265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56" y="4005064"/>
            <a:ext cx="8126288" cy="2376264"/>
          </a:xfrm>
          <a:effectLst/>
        </p:spPr>
        <p:txBody>
          <a:bodyPr/>
          <a:lstStyle/>
          <a:p>
            <a:pPr marL="0" indent="0" algn="ctr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Гривенская сельская библиотека</a:t>
            </a:r>
            <a:b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697480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 декабря – </a:t>
            </a:r>
          </a:p>
          <a:p>
            <a:pPr marL="45720" lv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инвалидов»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6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0309" y="620688"/>
            <a:ext cx="8100123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инвалиды добились больших успехов в спорте, творчестве и трудовой деятельности.</a:t>
            </a:r>
          </a:p>
        </p:txBody>
      </p:sp>
      <p:pic>
        <p:nvPicPr>
          <p:cNvPr id="4" name="Содержимо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9" y="1556792"/>
            <a:ext cx="3744416" cy="2410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89" y="1537663"/>
            <a:ext cx="3921458" cy="244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" y="4148906"/>
            <a:ext cx="4021499" cy="2334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89" y="4163941"/>
            <a:ext cx="3921458" cy="23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9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790806/d8cc713e-d562-4735-b1ed-f8bea4051dd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476798" cy="48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6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YA\Desktop\13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40760" cy="51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8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NYA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/>
          <a:stretch/>
        </p:blipFill>
        <p:spPr bwMode="auto">
          <a:xfrm>
            <a:off x="845840" y="850404"/>
            <a:ext cx="745232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1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NYA\Desktop\1394753456_12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3484"/>
            <a:ext cx="7344816" cy="46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3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NYA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2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NYA\Desktop\tn_232677_72a88a5327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1326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6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michurinske.ru/uploads/contents/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203338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28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692696"/>
            <a:ext cx="7632848" cy="18722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можем сделать, чтобы мир стал лучше?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необходимо помнить: инвалидом, к сожалению, может стать каждый! Инвалид – такой же человек, как и все, только жить ему гораздо труднее, чем человеку здоровому! Лишь доброта, любовь и помощь спасут мир!!!  </a:t>
            </a:r>
          </a:p>
        </p:txBody>
      </p:sp>
      <p:pic>
        <p:nvPicPr>
          <p:cNvPr id="5" name="Picture 2" descr="C:\Users\TANYA\Desktop\32e33685810312d59437e19e4d40ac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19957"/>
            <a:ext cx="5256584" cy="40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9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bro74.ru/images/catalog/8e8dff4ca1a6ebf2f74c5868e350f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60527" cy="47764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Pdj-mhvO-J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876" y="440668"/>
            <a:ext cx="6804248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20227.vk.me/v320227081/341c/IFPkrcaj5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688632" cy="3657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особенный человек желает, чтобы к нему относились, как к полноценному человеку. Им не нужна наша жалость, им нужна наша дружба и помощь.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2.bp.blogspot.com/--TZDqAPItQI/Up3QfE2bxoI/AAAAAAAAAPo/nsGoXYZi21w/s1600/1304564373_bankoboev.ru_den_borby_za_prava_inval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87454"/>
            <a:ext cx="3960440" cy="48936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587454"/>
            <a:ext cx="3672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Есть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которые особенно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нуждаются в теплоте,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заботе, доброте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это инвалиды.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Инвалиды - это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которые по состоянию своего здоровья не могут самостоятельно передвигаться,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 видят или не слышат,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 могут сами позаботиться о себе.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908720"/>
            <a:ext cx="3240360" cy="472860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все страны отмечают международный День инвалидов. Это напоминание нам, что есть люди, которые живут среди на и нуждаются в нашей помощи, защите, уважении и  доброжелательности.</a:t>
            </a:r>
          </a:p>
          <a:p>
            <a:endParaRPr lang="ru-RU" dirty="0"/>
          </a:p>
        </p:txBody>
      </p:sp>
      <p:pic>
        <p:nvPicPr>
          <p:cNvPr id="5" name="Picture 2" descr="http://www.askmeoneducation.com/sites/default/files/schools-for-differently-abl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453650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15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4168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встречаются, как взрослые, так и дети.</a:t>
            </a:r>
          </a:p>
        </p:txBody>
      </p:sp>
      <p:pic>
        <p:nvPicPr>
          <p:cNvPr id="3074" name="Picture 2" descr="https://st2.depositphotos.com/1758000/7017/v/950/depositphotos_70172269-stock-illustration-happy-elderly-man-in-wheelchai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805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umbs.dreamstime.com/b/%D0%BC%D0%B0%D0%BB%D1%8C%D1%87%D0%B8%D0%BA-%D1%81-%D0%BE%D0%B3%D1%80%D0%B0%D0%BD%D0%B8%D1%87%D0%B5%D0%BD%D0%BD%D1%8B%D0%BC%D0%B8-%D0%B2%D0%BE%D0%B7%D0%BC%D0%BE%D0%B6%D0%BD%D0%BE%D1%81%D1%82%D1%8F%D0%BC%D0%B8-%D0%BD%D0%B5%D0%BC%D0%BD%D0%BE%D0%B3%D0%B0%D1%8F-183962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47254"/>
            <a:ext cx="3024336" cy="28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5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125/146894/hello_html_m5f3aa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94787" cy="5528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1916.vk.me/v621916133/32c8c/GvPLLBNwD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99" y="743742"/>
            <a:ext cx="7173694" cy="49175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iutateciasalvareibambini.org/immagini/pasha_disegn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124744"/>
            <a:ext cx="717815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ebnoykanaldon.ru/content/news/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967" y="903905"/>
            <a:ext cx="6776401" cy="5117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2374</TotalTime>
  <Words>209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Georgia</vt:lpstr>
      <vt:lpstr>Times New Roman</vt:lpstr>
      <vt:lpstr>Trebuchet MS</vt:lpstr>
      <vt:lpstr>Воздушный поток</vt:lpstr>
      <vt:lpstr>       Гривенская сельская библиотека 2023 год </vt:lpstr>
      <vt:lpstr>Презентация PowerPoint</vt:lpstr>
      <vt:lpstr>Презентация PowerPoint</vt:lpstr>
      <vt:lpstr>Презентация PowerPoint</vt:lpstr>
      <vt:lpstr>Инвалиды встречаются, как взрослые, так и дети.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Библиотека</cp:lastModifiedBy>
  <cp:revision>183</cp:revision>
  <dcterms:created xsi:type="dcterms:W3CDTF">2015-04-22T12:29:34Z</dcterms:created>
  <dcterms:modified xsi:type="dcterms:W3CDTF">2023-12-04T07:19:52Z</dcterms:modified>
</cp:coreProperties>
</file>