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D79F9-04DC-4AA4-BF2A-333A310F6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4CC9C-3204-403D-A0C0-98BAC5F4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97F23F-3319-4D2E-A7DD-E0DD7EC2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4779A-81B5-427F-BE84-22CDD3BD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7303A-3ED6-407F-9164-0D40FEEE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0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1E7D-C918-43F9-B933-2B248EBD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862B40-8A39-453B-AD2F-AA6913388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3016E-B44B-4B79-8A5B-5386A495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CD04A-58EE-4FB8-A07F-5AC3A0CF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7C7FF-3154-4CE8-9509-38C7DC1C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8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4775FD-DC3F-4101-86D7-81E3B9718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6A7CD-256E-4065-9762-A65BDD7F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FF896-0195-4A88-B3C6-AB34CFA2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15243-EE7D-4D4A-9108-61DD00D7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854E7-12C5-4A47-A217-FE057EAB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45C0A-D97C-4943-87E8-C6AD18AD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905C0-1565-4A72-927F-2B588950E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E8E5C-2A62-4248-894B-693C6B9C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1C634-1066-487F-9319-174C5917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C031A-753A-4FBD-950B-5D3374B9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4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D62AC-2166-4402-954C-950869ED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CC30A7-8D21-4E13-BD4C-90725749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B7B85-B0D6-4303-916D-0D91B998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BDB27-A72D-4207-A249-E8F8160A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C2F8A-DD72-4A33-91ED-DE3E5A75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6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5CBC4-D9B9-4E41-A4C3-C11CD293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338B0-5026-4380-B6CE-110003BFD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81F50-2C67-4EFC-B00D-81FAFF432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932E36-6E13-4128-B5CF-17732973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FDEF4-9E35-42A1-82F5-1C8F6334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A25B50-6F4C-4A59-AAA2-8DE2DF30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95DA7-5EB4-4805-9C31-BAA8AF25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B8AAD-8F83-4D9F-92E1-5DA2E5D82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1C67E0-72D5-44F8-B440-7D153AC04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9BC20-E8E0-46BD-B08D-492DF617B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FAED45-25D5-4382-AEFC-5FE89F13A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A8226D-A22B-40EF-8BF3-4A03CB88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2E022F-57A9-4CEC-B03B-823F9553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3CA3A5-2F1A-47B6-99A3-8AEFBA83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3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4C54B-36B4-477A-9953-36DA571B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5CB195-5407-41CD-8DBA-B0CECCCE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390410-8B97-49AB-8C13-E8D5A846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D896B4-6F0E-4E3B-9021-C12F1F1A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4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D4715F-34FB-47CF-8F5A-0D401AB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1630CF-5FF7-4855-ABAA-B2F700AB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BAFC8-45C2-4D99-AF61-38B44FA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1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F1CAE-8917-4649-A2B5-FE52A75B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5AFA0-2CF5-4844-80BE-C35DBA74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D09BB-E2BD-4734-AB2A-983C06529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7869DD-D1B0-4A4C-A318-A7289A74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658ED1-2B7C-4D94-BC90-0324C956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3D22DC-8CDE-4033-9757-B93E413F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8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2D53E-F0E3-4CBD-A07F-D0F8C778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BAF31D-C50C-4E98-BE58-0BE43A2E3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0672B-4C5D-47C2-B61C-DE1279836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378A3-BD3A-4F6B-BE54-744BF732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5A4F2A-7EDB-4339-A0E9-D2041035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30572-22B8-42E2-81CE-4E514EE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AB583-D9AE-4742-BEC2-A7B37091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E6047-423D-4A27-9C27-85F05A57A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83032-A61A-4AB1-8F5F-7BDEE8577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DE13-037F-487D-AC22-17DEBBB9D6C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63234-AFDC-46B9-BF5D-E6AD128CC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28B0F-E127-4B5D-8CB0-26ADB8F0D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8E99-F39E-4541-B846-1B79512E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837BD-996D-486A-9470-0F93DC6C3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BEEE2F-10DA-4255-96B7-449D71649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A5365-3B4A-4DF8-B58A-5C0A931F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2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307D0-3980-478C-9B2F-B7CEA1E3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8" t="25631" r="18082" b="8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B6F13-340C-4ACD-ADFD-DCC21EC4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32D65-B7A6-4889-9864-DC8B09D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4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84391-F86D-4AEE-AF2C-1407933B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73C22-30D4-492A-AC5C-C79493C0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418F9-6E17-4477-AE09-0537461A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5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B6A39B-BAB8-4A13-AB9D-EE1FB9F4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58924-853F-4A92-A9CB-6FA9980E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CA783-96AE-4F1D-A752-35FEBD0F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8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D828A-6F71-4173-93ED-67877BA4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"/>
            <a:ext cx="12192000" cy="68514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198FA-E237-468C-8F03-96C681EF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7A4CF-890F-4827-B2F1-8D1D4BF2B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3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8D9ABB-223D-4026-97B0-ADEA79B5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5"/>
            <a:ext cx="12192000" cy="6843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E534-9CB2-40E8-BE40-BDAB5ECF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A4EB3-F972-4219-96A5-74266F10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43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8</cp:revision>
  <dcterms:created xsi:type="dcterms:W3CDTF">2024-02-26T06:26:15Z</dcterms:created>
  <dcterms:modified xsi:type="dcterms:W3CDTF">2024-02-26T06:37:38Z</dcterms:modified>
</cp:coreProperties>
</file>