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  <p:sldId id="256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B8D5B4-C688-4CC6-8EC0-1016EC9A550F}" type="datetimeFigureOut">
              <a:rPr lang="ru-RU" smtClean="0"/>
              <a:pPr/>
              <a:t>31.05.2013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88B36C-4D17-43A1-977B-D72CD6C875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Символика </a:t>
            </a: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Краснодарского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края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Picture 4" descr="picture"/>
          <p:cNvPicPr preferRelativeResize="0">
            <a:picLocks noGrp="1" noChangeArrowheads="1"/>
          </p:cNvPicPr>
          <p:nvPr>
            <p:ph idx="1"/>
          </p:nvPr>
        </p:nvPicPr>
        <p:blipFill>
          <a:blip r:embed="rId2" cstate="print">
            <a:lum bright="-12000" contrast="30000"/>
          </a:blip>
          <a:srcRect/>
          <a:stretch>
            <a:fillRect/>
          </a:stretch>
        </p:blipFill>
        <p:spPr bwMode="auto">
          <a:xfrm>
            <a:off x="2267744" y="1484784"/>
            <a:ext cx="4306024" cy="511256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Флаг Краснодарского края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41591"/>
            <a:ext cx="7643866" cy="50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Что такое герб?</a:t>
            </a:r>
            <a:endParaRPr lang="ru-RU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ru-RU" sz="3600" b="1" i="1" u="sng" dirty="0" smtClean="0">
                <a:solidFill>
                  <a:srgbClr val="002060"/>
                </a:solidFill>
              </a:rPr>
              <a:t>Герб </a:t>
            </a:r>
            <a:r>
              <a:rPr lang="ru-RU" sz="3600" b="1" dirty="0" smtClean="0">
                <a:solidFill>
                  <a:srgbClr val="002060"/>
                </a:solidFill>
              </a:rPr>
              <a:t>— </a:t>
            </a:r>
            <a:r>
              <a:rPr lang="ru-RU" sz="3600" b="1" i="1" dirty="0" smtClean="0">
                <a:solidFill>
                  <a:srgbClr val="002060"/>
                </a:solidFill>
              </a:rPr>
              <a:t>эмблема, отличительный знак</a:t>
            </a:r>
            <a:r>
              <a:rPr lang="ru-RU" b="1" dirty="0" smtClean="0">
                <a:solidFill>
                  <a:srgbClr val="002060"/>
                </a:solidFill>
              </a:rPr>
              <a:t>, передаваемый по наследству, на котором изображаются предметы, символизирующие владельца герба (человека, сословие, род, город, страну и т. п.).</a:t>
            </a:r>
          </a:p>
          <a:p>
            <a:pPr>
              <a:lnSpc>
                <a:spcPct val="20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Изучением гербов занимается </a:t>
            </a:r>
            <a:r>
              <a:rPr lang="ru-RU" sz="3600" b="1" i="1" dirty="0" smtClean="0">
                <a:solidFill>
                  <a:srgbClr val="002060"/>
                </a:solidFill>
              </a:rPr>
              <a:t>геральдика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Герб Краснодарского края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034319"/>
            <a:ext cx="4464496" cy="550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icture"/>
          <p:cNvPicPr preferRelativeResize="0">
            <a:picLocks noChangeArrowheads="1"/>
          </p:cNvPicPr>
          <p:nvPr/>
        </p:nvPicPr>
        <p:blipFill>
          <a:blip r:embed="rId2" cstate="print">
            <a:lum bright="-6000" contrast="12000"/>
          </a:blip>
          <a:srcRect/>
          <a:stretch>
            <a:fillRect/>
          </a:stretch>
        </p:blipFill>
        <p:spPr bwMode="auto">
          <a:xfrm>
            <a:off x="2267744" y="0"/>
            <a:ext cx="4590256" cy="685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53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Символика Краснодарского края</vt:lpstr>
      <vt:lpstr>Флаг Краснодарского края</vt:lpstr>
      <vt:lpstr>Что такое герб?</vt:lpstr>
      <vt:lpstr>Герб Краснодарского края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Герб Краснодарского края</dc:title>
  <dc:creator>Admin</dc:creator>
  <cp:lastModifiedBy>Медодисты</cp:lastModifiedBy>
  <cp:revision>6</cp:revision>
  <dcterms:created xsi:type="dcterms:W3CDTF">2013-05-30T04:45:03Z</dcterms:created>
  <dcterms:modified xsi:type="dcterms:W3CDTF">2013-05-31T07:52:38Z</dcterms:modified>
</cp:coreProperties>
</file>