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61" r:id="rId6"/>
    <p:sldId id="260" r:id="rId7"/>
    <p:sldId id="262" r:id="rId8"/>
    <p:sldId id="263" r:id="rId9"/>
    <p:sldId id="264" r:id="rId10"/>
    <p:sldId id="259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403-3C66-42E2-82A0-6D72DA785DB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2B6A-1E93-4EDA-9DFE-BCC0EA8D7C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403-3C66-42E2-82A0-6D72DA785DB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2B6A-1E93-4EDA-9DFE-BCC0EA8D7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403-3C66-42E2-82A0-6D72DA785DB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2B6A-1E93-4EDA-9DFE-BCC0EA8D7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403-3C66-42E2-82A0-6D72DA785DB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2B6A-1E93-4EDA-9DFE-BCC0EA8D7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403-3C66-42E2-82A0-6D72DA785DB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2B6A-1E93-4EDA-9DFE-BCC0EA8D7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403-3C66-42E2-82A0-6D72DA785DB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2B6A-1E93-4EDA-9DFE-BCC0EA8D7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403-3C66-42E2-82A0-6D72DA785DB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2B6A-1E93-4EDA-9DFE-BCC0EA8D7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403-3C66-42E2-82A0-6D72DA785DB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2B6A-1E93-4EDA-9DFE-BCC0EA8D7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403-3C66-42E2-82A0-6D72DA785DB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2B6A-1E93-4EDA-9DFE-BCC0EA8D7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403-3C66-42E2-82A0-6D72DA785DB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2B6A-1E93-4EDA-9DFE-BCC0EA8D7C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403-3C66-42E2-82A0-6D72DA785DB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2B6A-1E93-4EDA-9DFE-BCC0EA8D7C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8DD403-3C66-42E2-82A0-6D72DA785DB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8D2B6A-1E93-4EDA-9DFE-BCC0EA8D7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Кубанского Казачества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4149080"/>
            <a:ext cx="4419600" cy="6515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068960"/>
            <a:ext cx="4896544" cy="36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81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33485" y="207995"/>
            <a:ext cx="4644008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38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Все заметные события жизни казаков были связаны с пра­вославной верой. Напутственным молебном кубанцев провожа­ли на службу, а благодарственным — встречали.</a:t>
            </a:r>
          </a:p>
          <a:p>
            <a:pPr marL="0" marR="0" lvl="0" indent="223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Хранителями обычаев выступали у казаков старики. В присутствии стариков не сидел даже атаман. К старшим обращались только на «Вы», Важную роль в казачьей семье играла бабушка: муж на службе, жена в поле, а все воспитание детей ложилось на плечи бабушек, которые пользовались ува­жением в семье.</a:t>
            </a:r>
          </a:p>
          <a:p>
            <a:pPr marL="0" marR="0" lvl="0" indent="223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Благодаря традиции передачи устной информации от деда к отцу и от отца к сыну кубанцы сохраняли свою культуру. </a:t>
            </a:r>
            <a:endParaRPr lang="ru-RU" dirty="0">
              <a:latin typeface="Arial" charset="0"/>
              <a:cs typeface="Arial" charset="0"/>
            </a:endParaRPr>
          </a:p>
          <a:p>
            <a:pPr marL="0" marR="0" lvl="0" indent="223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Свою историю казаки знали и почитали. Кропотливо и бережно хранили все, что имело к ней отношение. Как бы они не жили – бедно или богато, но в любой дореволюционной станице не было хаты без святого угла.</a:t>
            </a:r>
          </a:p>
          <a:p>
            <a:pPr marL="0" marR="0" lvl="0" indent="223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39" y="205345"/>
            <a:ext cx="4063637" cy="639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3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067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38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Если в комнату заходили гости – первым делом крестились подле икон, укрытых сверху вышитыми или кружевными полотенцами, и от волны свежего воздуха начинал колебаться огонёк лампады.</a:t>
            </a:r>
          </a:p>
          <a:p>
            <a:pPr lvl="0" indent="2238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А закладка каждой новой станицы или хутора начиналась с постройки церкви или храма.</a:t>
            </a:r>
          </a:p>
          <a:p>
            <a:pPr lvl="0" indent="2238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Рассказ о казачьем быте был бы неполным, если бы мы не коснулись устного народного творчества. Казаки создали много образцов устного творчества, многие из которых дошли до нас в трудах </a:t>
            </a:r>
            <a:r>
              <a:rPr lang="ru-RU" dirty="0" err="1">
                <a:latin typeface="Arial" charset="0"/>
                <a:cs typeface="Arial" charset="0"/>
              </a:rPr>
              <a:t>И.Д.Попко</a:t>
            </a:r>
            <a:r>
              <a:rPr lang="ru-RU" dirty="0">
                <a:latin typeface="Arial" charset="0"/>
                <a:cs typeface="Arial" charset="0"/>
              </a:rPr>
              <a:t> «Черноморские казаки в гражданском и военном быту» и Ф.А. Щербины «История Кубанского казачьего войска». Эти и другие работы этих авторов украшают фольклорные вставки: легенды, пословицы и т.д.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9465" y="254181"/>
            <a:ext cx="4664778" cy="63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82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5998046" cy="40015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852936"/>
            <a:ext cx="5062862" cy="37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3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6068" y="332656"/>
            <a:ext cx="590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Казачий костюм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59989"/>
            <a:ext cx="709644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93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314" y="40466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начале XIX в. единой формы у казаков не было. Черно­морцы носили синие шаровары и кафтан красного или синего цвета. Линейные казаки предпочитали одежду черкесского образца</a:t>
            </a:r>
            <a:r>
              <a:rPr lang="ru-RU" dirty="0" smtClean="0"/>
              <a:t>.</a:t>
            </a:r>
            <a:endParaRPr lang="ru-RU" dirty="0" smtClean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14" y="1693971"/>
            <a:ext cx="3272508" cy="4351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8679" y="914955"/>
            <a:ext cx="54404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К середине XIX в. форма становится единой. Как правило, это были черные либо темно-синие </a:t>
            </a:r>
            <a:r>
              <a:rPr lang="ru-RU" b="1" dirty="0" smtClean="0"/>
              <a:t>черкески</a:t>
            </a:r>
            <a:r>
              <a:rPr lang="ru-RU" dirty="0" smtClean="0"/>
              <a:t> с газырями — </a:t>
            </a:r>
            <a:r>
              <a:rPr lang="ru-RU" b="1" dirty="0" err="1" smtClean="0"/>
              <a:t>напатронниками</a:t>
            </a:r>
            <a:r>
              <a:rPr lang="ru-RU" dirty="0" smtClean="0"/>
              <a:t>, под черкеску одевался </a:t>
            </a:r>
            <a:r>
              <a:rPr lang="ru-RU" b="1" dirty="0" smtClean="0"/>
              <a:t>бешмет-рубашка</a:t>
            </a:r>
            <a:r>
              <a:rPr lang="ru-RU" dirty="0" smtClean="0"/>
              <a:t>, сши­тая из атласа, сапоги, башлык. В зимнее время прибавлялась </a:t>
            </a:r>
            <a:r>
              <a:rPr lang="ru-RU" b="1" dirty="0" smtClean="0"/>
              <a:t>бурка</a:t>
            </a:r>
            <a:r>
              <a:rPr lang="ru-RU" dirty="0" smtClean="0"/>
              <a:t> — верхняя одежда из овечьих шкур без рукавов. </a:t>
            </a:r>
            <a:r>
              <a:rPr lang="ru-RU" b="1" dirty="0" smtClean="0"/>
              <a:t>Папахи</a:t>
            </a:r>
            <a:r>
              <a:rPr lang="ru-RU" dirty="0" smtClean="0"/>
              <a:t> </a:t>
            </a:r>
            <a:r>
              <a:rPr lang="ru-RU" i="1" dirty="0" smtClean="0"/>
              <a:t>у </a:t>
            </a:r>
            <a:r>
              <a:rPr lang="ru-RU" dirty="0" smtClean="0"/>
              <a:t>казаков были черные — парадные и серые — повседневные.</a:t>
            </a:r>
            <a:endParaRPr lang="ru-RU" dirty="0" smtClean="0">
              <a:effectLst/>
            </a:endParaRPr>
          </a:p>
          <a:p>
            <a:pPr algn="just"/>
            <a:r>
              <a:rPr lang="ru-RU" dirty="0" smtClean="0"/>
              <a:t>Во все времена женщины стремились одеваться модно. Ка­зачки не были исключением.</a:t>
            </a:r>
            <a:endParaRPr lang="ru-RU" dirty="0" smtClean="0">
              <a:effectLst/>
            </a:endParaRPr>
          </a:p>
          <a:p>
            <a:pPr algn="just"/>
            <a:r>
              <a:rPr lang="ru-RU" dirty="0" smtClean="0"/>
              <a:t> Традиционный женский костюм — юбка и кофта - шился из фабричных тканей. Фасоны были разнообразны, имелась масса украшений, обязательно надевалась нижняя юбка — </a:t>
            </a:r>
            <a:r>
              <a:rPr lang="ru-RU" b="1" dirty="0" smtClean="0"/>
              <a:t>«</a:t>
            </a:r>
            <a:r>
              <a:rPr lang="ru-RU" b="1" dirty="0" err="1" smtClean="0"/>
              <a:t>спидныця</a:t>
            </a:r>
            <a:r>
              <a:rPr lang="ru-RU" b="1" dirty="0" smtClean="0"/>
              <a:t>»</a:t>
            </a:r>
            <a:r>
              <a:rPr lang="ru-RU" dirty="0" smtClean="0"/>
              <a:t>. Волосы женщины заплетали в косу и укладывали в пучок на затылке. Пучок закрывался </a:t>
            </a:r>
            <a:r>
              <a:rPr lang="ru-RU" b="1" dirty="0" smtClean="0"/>
              <a:t>«шлычкой»</a:t>
            </a:r>
            <a:r>
              <a:rPr lang="ru-RU" dirty="0" smtClean="0"/>
              <a:t>, маленькой шапочкой, состоявшей из круглого донышка и узкого бортика, которая затягивалась на пучке шнурком. Девушки не ходили летом с непокрытой головой. На ноги казачки обували </a:t>
            </a:r>
            <a:r>
              <a:rPr lang="ru-RU" b="1" dirty="0" smtClean="0"/>
              <a:t>чувяки, черевики, сафьяновые сапожки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398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836712"/>
            <a:ext cx="84582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63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2853" y="324118"/>
            <a:ext cx="4824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Казачья хата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20618"/>
            <a:ext cx="8064896" cy="545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22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1172" y="260648"/>
            <a:ext cx="86813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38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Дом представлял собой прямоугольник длиной от 12 до 35 аршин </a:t>
            </a:r>
            <a:r>
              <a:rPr lang="ru-RU" b="1" dirty="0" smtClean="0">
                <a:latin typeface="Arial" charset="0"/>
                <a:cs typeface="Arial" charset="0"/>
              </a:rPr>
              <a:t>(аршин — 71 см.)</a:t>
            </a:r>
            <a:r>
              <a:rPr lang="ru-RU" dirty="0" smtClean="0">
                <a:latin typeface="Arial" charset="0"/>
                <a:cs typeface="Arial" charset="0"/>
              </a:rPr>
              <a:t> и шириной от 8 до 10 аршин под двух-  или четырехскатной крышей. В доме было две комнаты «мала хата» и «велика хата». Дом делали из самана (кирпич, высушенный на солнце, из глины, соломы и земли) либо строи­ли </a:t>
            </a:r>
            <a:r>
              <a:rPr lang="ru-RU" dirty="0" err="1" smtClean="0">
                <a:latin typeface="Arial" charset="0"/>
                <a:cs typeface="Arial" charset="0"/>
              </a:rPr>
              <a:t>турлучный</a:t>
            </a:r>
            <a:r>
              <a:rPr lang="ru-RU" dirty="0" smtClean="0">
                <a:latin typeface="Arial" charset="0"/>
                <a:cs typeface="Arial" charset="0"/>
              </a:rPr>
              <a:t> дом. Это когда казаки по периметру дома зака­пывали в землю сохи, которые переплетались лозой. Как толь­ко каркас был готов, созывали родственников и соседей для первой мазки «под кулаки», когда глину вперемешку с соло­мой забивали в плетень.</a:t>
            </a:r>
          </a:p>
          <a:p>
            <a:pPr lvl="0" indent="223838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indent="223838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indent="223838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indent="223838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indent="223838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indent="223838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charset="0"/>
              <a:cs typeface="Arial" charset="0"/>
            </a:endParaRPr>
          </a:p>
          <a:p>
            <a:pPr lvl="0" indent="223838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indent="223838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charset="0"/>
              <a:cs typeface="Arial" charset="0"/>
            </a:endParaRPr>
          </a:p>
          <a:p>
            <a:pPr lvl="0" indent="223838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indent="223838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indent="2238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.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09" y="2829590"/>
            <a:ext cx="3737610" cy="3036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0619" y="2727021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charset="0"/>
                <a:cs typeface="Arial" charset="0"/>
              </a:rPr>
              <a:t>Через неделю делали вторую мазку — «под пальцы», когда глину, смешанную с половой, вминали и разглаживали пальца­ми. Для третьей «гладкой» мазки в глину добавляли полову и «кизяк» (навоз). Была еще и четвертая мазка — «</a:t>
            </a:r>
            <a:r>
              <a:rPr lang="ru-RU" dirty="0" err="1" smtClean="0">
                <a:latin typeface="Arial" charset="0"/>
                <a:cs typeface="Arial" charset="0"/>
              </a:rPr>
              <a:t>вихтюваина</a:t>
            </a:r>
            <a:r>
              <a:rPr lang="ru-RU" dirty="0" smtClean="0">
                <a:latin typeface="Arial" charset="0"/>
                <a:cs typeface="Arial" charset="0"/>
              </a:rPr>
              <a:t>». Это когда тряпкой «</a:t>
            </a:r>
            <a:r>
              <a:rPr lang="ru-RU" dirty="0" err="1" smtClean="0">
                <a:latin typeface="Arial" charset="0"/>
                <a:cs typeface="Arial" charset="0"/>
              </a:rPr>
              <a:t>вихтем</a:t>
            </a:r>
            <a:r>
              <a:rPr lang="ru-RU" dirty="0" smtClean="0">
                <a:latin typeface="Arial" charset="0"/>
                <a:cs typeface="Arial" charset="0"/>
              </a:rPr>
              <a:t>» размывали стены, нанося на них тонким слоем глину. Побелку делали белой глиной. Для крыши заготавливали чистый сухой камыш, который срезали поздней осенью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149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38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Со строительством дома были связаны специ­альные обряды, направленные на обеспечение благополучия в семье и изобилия в доме. При закладке дома на место строи­тельства бросали клочки шерсти домашних животных, перья — «чтобы все водилось». Сволок — деревянные несущие бру­сья, на которые настилался потолок, — поднимался не голыми руками, а на полотенцах - «чтобы в доме не было пусто». Под крышу подкладывали мелкие деньги, а в переднем углу в сте­ну вмуровывали небольшой деревянный крест, призывая бо­жье благословение на обитателей дома. После окончания строи­тельных работ вместо платы (ее не полагалось брать за по­мощь) хозяева устраивали угощение  (все это сопровождалось песнями). </a:t>
            </a:r>
          </a:p>
          <a:p>
            <a:pPr lvl="0" indent="2238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Есть ещё один способ постройки казачьей хаты. Сначала из глины и соломы формировали кирпичи (саман), а затем из него уже строили хату и дальше всю постройку мазали и белили.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3789040"/>
            <a:ext cx="4320480" cy="2795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81" y="3953967"/>
            <a:ext cx="3671363" cy="26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33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828800"/>
            <a:ext cx="6382072" cy="47865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250288"/>
            <a:ext cx="3600400" cy="25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27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64" y="260648"/>
            <a:ext cx="83488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Обычаи и традиции</a:t>
            </a:r>
          </a:p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кубанского казачества</a:t>
            </a:r>
            <a:endParaRPr lang="ru-RU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014974"/>
            <a:ext cx="763284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92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98</TotalTime>
  <Words>785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История Кубанского Казачества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Кубанского Казачества</dc:title>
  <dc:creator>User</dc:creator>
  <cp:lastModifiedBy>user</cp:lastModifiedBy>
  <cp:revision>10</cp:revision>
  <dcterms:created xsi:type="dcterms:W3CDTF">2012-08-18T11:43:25Z</dcterms:created>
  <dcterms:modified xsi:type="dcterms:W3CDTF">2021-10-14T07:43:13Z</dcterms:modified>
</cp:coreProperties>
</file>