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«Молодые герои войны"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2642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Библиотека\Desktop\i[5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4896000" cy="326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54461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В ходе боев дети-герои Великой Отечественной войны не щадили собственные жизни и шли с таким же мужеством и отвагой, как взрослые мужчины. Их участь не ограничивается подвигами на поле боя – они работали в тылу, пропагандировали коммунизм на оккупированных территориях, помогали снабжению войск и многое другое. Есть мнение, что победа над немцами – это заслуга взрослых мужчин и женщин, но это не совсем так. Дети-герои Великой Отечественной войны сделали не меньший вклад в победу над режимом Третьего рейха и их имена также не должны быть забыты.</a:t>
            </a:r>
          </a:p>
          <a:p>
            <a:pPr marL="0" indent="0">
              <a:buNone/>
            </a:pPr>
            <a:r>
              <a:rPr lang="ru-RU" dirty="0" smtClean="0"/>
              <a:t>Юные </a:t>
            </a:r>
            <a:r>
              <a:rPr lang="ru-RU" dirty="0"/>
              <a:t>пионеры-герои Великой Отечественной войны действовали также храбро, ведь понимали, что на кону не только их собственные жизни, но и судьба всего государства.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6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457200" y="402772"/>
            <a:ext cx="8229600" cy="39924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 smtClean="0"/>
              <a:t>Валя Котик</a:t>
            </a:r>
            <a:r>
              <a:rPr lang="ru-RU" sz="1600" dirty="0" smtClean="0"/>
              <a:t>. Валентин </a:t>
            </a:r>
            <a:r>
              <a:rPr lang="ru-RU" sz="1600" dirty="0"/>
              <a:t>родился 11 февраля 1930 г. на Украине в крестьянской семье. Стремительный гитлеровский блицкриг лета 1941 г. – и вот Валя с семьей, жившие в городе Шепетовка, уже на оккупированной территории.</a:t>
            </a:r>
          </a:p>
          <a:p>
            <a:pPr marL="0" indent="0">
              <a:buNone/>
            </a:pPr>
            <a:r>
              <a:rPr lang="ru-RU" sz="1600" dirty="0" smtClean="0"/>
              <a:t>Осенью </a:t>
            </a:r>
            <a:r>
              <a:rPr lang="ru-RU" sz="1600" dirty="0"/>
              <a:t>отчаянный мальчишка, устроив засаду у дороги, гранатой подорвал машину с гитлеровцами, уничтожив нескольких солдат и командира отряда полевой жандармерии.</a:t>
            </a:r>
          </a:p>
          <a:p>
            <a:pPr marL="0" indent="0">
              <a:buNone/>
            </a:pPr>
            <a:r>
              <a:rPr lang="ru-RU" sz="1600" dirty="0" smtClean="0"/>
              <a:t>Когда </a:t>
            </a:r>
            <a:r>
              <a:rPr lang="ru-RU" sz="1600" dirty="0"/>
              <a:t>над семьей Вали нависла угроза ареста, он с матерью и братом убежал в лес, став бойцом партизанского отряда имени </a:t>
            </a:r>
            <a:r>
              <a:rPr lang="ru-RU" sz="1600" dirty="0" err="1"/>
              <a:t>Кармелюка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октябре 1943 г. Валя, находившийся в дозоре, напоролся на карателей, готовившихся атаковать партизанскую базу.</a:t>
            </a:r>
          </a:p>
          <a:p>
            <a:pPr marL="0" indent="0">
              <a:buNone/>
            </a:pPr>
            <a:r>
              <a:rPr lang="ru-RU" sz="1600" dirty="0" smtClean="0"/>
              <a:t>Мальчика </a:t>
            </a:r>
            <a:r>
              <a:rPr lang="ru-RU" sz="1600" dirty="0"/>
              <a:t>скрутили, но решив, что тринадцатилетний ребенок не представляет угрозы, оставили под охраной здесь же на опушке леса.</a:t>
            </a:r>
          </a:p>
          <a:p>
            <a:pPr marL="0" indent="0">
              <a:buNone/>
            </a:pPr>
            <a:r>
              <a:rPr lang="ru-RU" sz="1600" dirty="0" smtClean="0"/>
              <a:t>Каратели </a:t>
            </a:r>
            <a:r>
              <a:rPr lang="ru-RU" sz="1600" dirty="0"/>
              <a:t>двинулись дальше, но Вале удалось вырваться, сорвать с пояса конвоира гранату и бросить ее в сторону врагов. Взрыв убил на месте двоих карателей, а поднятый шум не дал застать партизан врасплох.</a:t>
            </a:r>
          </a:p>
          <a:p>
            <a:pPr marL="0" indent="0">
              <a:buNone/>
            </a:pPr>
            <a:r>
              <a:rPr lang="ru-RU" sz="1600" dirty="0" smtClean="0"/>
              <a:t>Сам </a:t>
            </a:r>
            <a:r>
              <a:rPr lang="ru-RU" sz="1600" dirty="0"/>
              <a:t>Валя был ранен, но выжил и продолжил воевать до самой смерти – 17 февраля 1944 г.</a:t>
            </a:r>
          </a:p>
          <a:p>
            <a:pPr marL="0" indent="0">
              <a:buNone/>
            </a:pPr>
            <a:r>
              <a:rPr lang="ru-RU" sz="1600" dirty="0" smtClean="0"/>
              <a:t>Валя </a:t>
            </a:r>
            <a:r>
              <a:rPr lang="ru-RU" sz="1600" dirty="0"/>
              <a:t>Котик погиб в возрасте 14 лет от немецкой пули.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708000" cy="2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2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424847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Родился </a:t>
            </a:r>
            <a:r>
              <a:rPr lang="ru-RU" dirty="0"/>
              <a:t>Леня Голиков в небольшой деревне </a:t>
            </a:r>
            <a:r>
              <a:rPr lang="ru-RU" dirty="0" err="1"/>
              <a:t>Парфинского</a:t>
            </a:r>
            <a:r>
              <a:rPr lang="ru-RU" dirty="0"/>
              <a:t> района, что в Новгородской области. </a:t>
            </a:r>
            <a:r>
              <a:rPr lang="ru-RU" dirty="0" smtClean="0"/>
              <a:t>Его родители </a:t>
            </a:r>
            <a:r>
              <a:rPr lang="ru-RU" dirty="0"/>
              <a:t>были обычными рабочими, а мальчика могла ждать такая же спокойная судьба. На момент начала боевых действия Леня закончил семь классов и уже работал на местном заводе по производству фанеры. Активно в боевых действиях начал участвовать только в 1942 году, когда враги государства уже захватили Украину и пошли на Россию.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середине августа второго года противостояния, будучи в тот момент молодым, но уже довольно </a:t>
            </a:r>
            <a:r>
              <a:rPr lang="ru-RU" dirty="0" smtClean="0"/>
              <a:t>опытным разведчиком </a:t>
            </a:r>
            <a:r>
              <a:rPr lang="ru-RU" dirty="0"/>
              <a:t>4-й Ленинградской подпольной бригады, бросил под вражеский автомобиль боевую гранату. В той машине сидел немецкий генерал-майор от инженерных войск – Рихард фон </a:t>
            </a:r>
            <a:r>
              <a:rPr lang="ru-RU" dirty="0" err="1"/>
              <a:t>Виртц</a:t>
            </a:r>
            <a:r>
              <a:rPr lang="ru-RU" dirty="0"/>
              <a:t>. Ранее полагалось, что Леня решительно ликвидировал немецкого военачальника, но тот смог чудом выжить, хоть и получив серьезные ранения. В 1945 году американские войска взяли этого генерала в плен. Однако, в тот день Голикову удалось похитить документы генерала, в которых содержалась информация о новых вражеских минах, которые могли бы нанести существенный вред Красной Армии. За это достижение он был представлен к высочайшему в стране званию «Героя Советского Союза».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период с 1942 по 1943 годы Лене Голикову удалось убить почти 80 немецких солдат, подорвал 12 шоссейных мостов и еще 2 железнодорожных. Уничтожил пару важных для нацистов продовольственных склада и взорвал 10 автомобилей с боеприпасами для немецкой армии.</a:t>
            </a:r>
          </a:p>
          <a:p>
            <a:pPr marL="0" indent="0">
              <a:buNone/>
            </a:pPr>
            <a:r>
              <a:rPr lang="ru-RU" dirty="0" smtClean="0"/>
              <a:t>24 </a:t>
            </a:r>
            <a:r>
              <a:rPr lang="ru-RU" dirty="0"/>
              <a:t>января 1943 года отряд Лени попал в битву с преимущественными силами противника. Леня Голиков погиб в битве под небольшим поселением под названием Острая Лука, что в Псковской области от пули врага. Вмести с ним погибли и его братья по оружию. Как и многие другие, званием «Героя Советского Союза» был награжден уже посмертно.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268000" cy="216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5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457200" y="476251"/>
            <a:ext cx="8229600" cy="40328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Зина Портнова родилась в Ленинграде. После седьмого класса, летом 1941 г., она приехала на каникулы к бабушке в белорусскую деревню Зуя. Там ее и застала Великая Отечественная война. Белоруссию заняли фашисты.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/>
              <a:t>Оболи</a:t>
            </a:r>
            <a:r>
              <a:rPr lang="ru-RU" dirty="0"/>
              <a:t> была создана подпольная комсомольско-молодежная организация «Юные мстители», а Зину избрали членом ее комитета.</a:t>
            </a:r>
          </a:p>
          <a:p>
            <a:pPr marL="0" indent="0">
              <a:buNone/>
            </a:pPr>
            <a:r>
              <a:rPr lang="ru-RU" dirty="0" smtClean="0"/>
              <a:t>Девочка</a:t>
            </a:r>
            <a:r>
              <a:rPr lang="ru-RU" dirty="0"/>
              <a:t>, работавшая посудомойкой в столовой курсов переподготовки немецких офицеров, отравила пищу, приготовленную на обед.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результате диверсии погибло около сотни гитлеровцев. Желая доказать свою непричастность, девочка попробовала отравленный суп и лишь чудом осталась жива.</a:t>
            </a:r>
          </a:p>
          <a:p>
            <a:pPr marL="0" indent="0">
              <a:buNone/>
            </a:pPr>
            <a:r>
              <a:rPr lang="ru-RU" dirty="0" smtClean="0"/>
              <a:t>Но </a:t>
            </a:r>
            <a:r>
              <a:rPr lang="ru-RU" dirty="0"/>
              <a:t>однажды во время исполнения задания Зину опознали и задержали, как участницу подполья. При попытке бегства Зине прострелили ноги. Началась череда зверских пыток.</a:t>
            </a:r>
          </a:p>
          <a:p>
            <a:pPr marL="0" indent="0">
              <a:buNone/>
            </a:pPr>
            <a:r>
              <a:rPr lang="ru-RU" dirty="0" smtClean="0"/>
              <a:t>Несмотря </a:t>
            </a:r>
            <a:r>
              <a:rPr lang="ru-RU" dirty="0"/>
              <a:t>на ужасные страдания, девочка не предавала своих, и эта стойкость бесила палачей ещё больше. На последнем допросе в тюрьме гестапо в городе Полоцке гитлеровцы выкололи ей глаза и отрезали уши.</a:t>
            </a:r>
          </a:p>
          <a:p>
            <a:pPr marL="0" indent="0">
              <a:buNone/>
            </a:pPr>
            <a:r>
              <a:rPr lang="ru-RU" dirty="0" smtClean="0"/>
              <a:t>Ранним </a:t>
            </a:r>
            <a:r>
              <a:rPr lang="ru-RU" dirty="0"/>
              <a:t>утром в январе 1944 г. искалеченную, но не сломленную Зину расстреляли. Ее бабушка погибла под немецкими бомбами.</a:t>
            </a:r>
          </a:p>
          <a:p>
            <a:pPr marL="0" indent="0">
              <a:buNone/>
            </a:pPr>
            <a:r>
              <a:rPr lang="ru-RU" dirty="0" smtClean="0"/>
              <a:t>Подвиг </a:t>
            </a:r>
            <a:r>
              <a:rPr lang="ru-RU" dirty="0"/>
              <a:t>Зины Портновой стал символом стойкости советских детей перед лицом немецко-фашистских захватчиков.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2160000" cy="298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07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«Молодые герои войны"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«Молодые герои войны"</dc:title>
  <dc:creator>Библиотека</dc:creator>
  <cp:lastModifiedBy>Библиотека</cp:lastModifiedBy>
  <cp:revision>2</cp:revision>
  <dcterms:created xsi:type="dcterms:W3CDTF">2020-07-04T13:32:51Z</dcterms:created>
  <dcterms:modified xsi:type="dcterms:W3CDTF">2020-07-04T13:44:55Z</dcterms:modified>
</cp:coreProperties>
</file>