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AC50EEE-E033-4EC8-AE35-613E6F7DA0F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224262F-17CA-4FB2-BC2B-EF3B90E26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0EEE-E033-4EC8-AE35-613E6F7DA0F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262F-17CA-4FB2-BC2B-EF3B90E26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0EEE-E033-4EC8-AE35-613E6F7DA0F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262F-17CA-4FB2-BC2B-EF3B90E26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C50EEE-E033-4EC8-AE35-613E6F7DA0F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24262F-17CA-4FB2-BC2B-EF3B90E26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AC50EEE-E033-4EC8-AE35-613E6F7DA0F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224262F-17CA-4FB2-BC2B-EF3B90E26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0EEE-E033-4EC8-AE35-613E6F7DA0F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262F-17CA-4FB2-BC2B-EF3B90E26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0EEE-E033-4EC8-AE35-613E6F7DA0F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262F-17CA-4FB2-BC2B-EF3B90E26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C50EEE-E033-4EC8-AE35-613E6F7DA0F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24262F-17CA-4FB2-BC2B-EF3B90E26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0EEE-E033-4EC8-AE35-613E6F7DA0F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262F-17CA-4FB2-BC2B-EF3B90E26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C50EEE-E033-4EC8-AE35-613E6F7DA0F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24262F-17CA-4FB2-BC2B-EF3B90E26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C50EEE-E033-4EC8-AE35-613E6F7DA0F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24262F-17CA-4FB2-BC2B-EF3B90E26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C50EEE-E033-4EC8-AE35-613E6F7DA0F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24262F-17CA-4FB2-BC2B-EF3B90E26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84" y="6057292"/>
            <a:ext cx="3678704" cy="36004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Гривенская   сельская   библиотека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4" name="AutoShape 2" descr="http://zveridikie.ru/nature/krasnaya-kniga-ross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http://zveridikie.ru/nature/krasnaya-kniga-ross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к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82970"/>
            <a:ext cx="4786314" cy="6054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2400" y="629072"/>
            <a:ext cx="3678704" cy="18943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cs typeface="Aharoni" panose="02010803020104030203" pitchFamily="2" charset="-79"/>
              </a:rPr>
              <a:t>Животные </a:t>
            </a:r>
            <a:br>
              <a:rPr lang="ru-RU" dirty="0" smtClean="0">
                <a:cs typeface="Aharoni" panose="02010803020104030203" pitchFamily="2" charset="-79"/>
              </a:rPr>
            </a:br>
            <a:r>
              <a:rPr lang="ru-RU" dirty="0" smtClean="0">
                <a:cs typeface="Aharoni" panose="02010803020104030203" pitchFamily="2" charset="-79"/>
              </a:rPr>
              <a:t/>
            </a:r>
            <a:br>
              <a:rPr lang="ru-RU" dirty="0" smtClean="0">
                <a:cs typeface="Aharoni" panose="02010803020104030203" pitchFamily="2" charset="-79"/>
              </a:rPr>
            </a:br>
            <a:r>
              <a:rPr lang="ru-RU" dirty="0" smtClean="0">
                <a:cs typeface="Aharoni" panose="02010803020104030203" pitchFamily="2" charset="-79"/>
              </a:rPr>
              <a:t>Красной книги  </a:t>
            </a:r>
            <a:endParaRPr lang="ru-RU" dirty="0"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Красный волк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волк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980728"/>
            <a:ext cx="7959258" cy="5591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357166"/>
            <a:ext cx="4071966" cy="61167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Вид практически исчезнувший на территории России. Нет надежных доказательств и того, что он постоянно обитал в пределах страны когда-либо прежде. Известен по очень редким встречам, главным образом в Приморье и Приамурье. Гораздо менее определенны сведения о былом обитании в горах юга Сибири.  Занесен в Красный список МСОП-96. Необходимость выработки специальных мер охраны может возникнуть лишь при получении надежной информации об обитании этого вида где-либо в пределах России. Хорошо размножается во многих зоопарках.</a:t>
            </a:r>
          </a:p>
        </p:txBody>
      </p:sp>
      <p:pic>
        <p:nvPicPr>
          <p:cNvPr id="5" name="Рисунок 4" descr="волк2.jpg"/>
          <p:cNvPicPr>
            <a:picLocks noChangeAspect="1"/>
          </p:cNvPicPr>
          <p:nvPr/>
        </p:nvPicPr>
        <p:blipFill>
          <a:blip r:embed="rId2"/>
          <a:srcRect l="16875" r="17499"/>
          <a:stretch>
            <a:fillRect/>
          </a:stretch>
        </p:blipFill>
        <p:spPr>
          <a:xfrm>
            <a:off x="357158" y="357166"/>
            <a:ext cx="4000528" cy="6215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Даурский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ёж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Содержимое 5" descr="еж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8358245" cy="5286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32040" y="500042"/>
            <a:ext cx="3744416" cy="597391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распространения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даурского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ёжа охватывает степную, лесостепную и частично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южнотаёжную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зоны Забайкалья и юго-восток Забайкальского края и прилегающие территории северо-восточной Монголии и Северного Китая. Точных сведений о численности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даурского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ежа нет.  В срочных специальных мерах охраны не нуждается. Охраняется в заповеднике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Даурский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Сохранению вида будут способствовать меры, необходимые для поддержания общего естественного равновесия в степной и лесостепной зонах Забайкалья.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еж3.jpg"/>
          <p:cNvPicPr>
            <a:picLocks noChangeAspect="1"/>
          </p:cNvPicPr>
          <p:nvPr/>
        </p:nvPicPr>
        <p:blipFill>
          <a:blip r:embed="rId2"/>
          <a:srcRect l="17924" t="8333" r="14151"/>
          <a:stretch>
            <a:fillRect/>
          </a:stretch>
        </p:blipFill>
        <p:spPr>
          <a:xfrm>
            <a:off x="285720" y="500042"/>
            <a:ext cx="4502304" cy="5857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Русская выхухоль 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усская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9821" y="1500174"/>
            <a:ext cx="8345583" cy="5072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7686" y="500042"/>
            <a:ext cx="4214842" cy="5973910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Распространена в бассейне Волги, Дона и Урала, завезена в верховья Днепра и на юг Западной Сибири. Обитает в заросших пойменных озерах и речных заводях с плесами открытой воды.</a:t>
            </a:r>
            <a:r>
              <a:rPr lang="ru-RU" dirty="0" smtClean="0"/>
              <a:t>  В настоящее время по всему ареалу численность составляет 8-12 тысяч.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Сейчас водяной крот охраняется государством, охота на него запрещена, он находится в списке исчезающих реликтовых животных Красной книги России и мировой Красной книге. В настоящее время существует ряд организаций, которые активно борются за сохранение этого вида, одна из них – «Центр охраны дикой природы».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ых.jpg"/>
          <p:cNvPicPr>
            <a:picLocks noChangeAspect="1"/>
          </p:cNvPicPr>
          <p:nvPr/>
        </p:nvPicPr>
        <p:blipFill>
          <a:blip r:embed="rId2"/>
          <a:srcRect l="2500" r="35000"/>
          <a:stretch>
            <a:fillRect/>
          </a:stretch>
        </p:blipFill>
        <p:spPr>
          <a:xfrm>
            <a:off x="214282" y="357166"/>
            <a:ext cx="4286280" cy="6215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Японская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могера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япон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8286808" cy="5143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4810" y="214290"/>
            <a:ext cx="4572032" cy="6259662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России обитает только на крайнем юге Приморского края, где распространен в безлесных участках от левого берега приустьевой части р. Туманная. Вдоль прибрежной полосы зал. Петра Великого проникает в глубь материка. Основной ареал находится на п-ове Корея и в Японии . Численность очень низкая и не подвержена существенным изменениям по годам. К снижению и без того низкой численности приводят очень частые в местах обитания вида весенние и осенние пожары, отрицательно влияющие на кормовую базу и ведущие к постепенному сокращению пригодных мест обитания. Специальных мер охраны не разрабатывалось.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ог.jpg"/>
          <p:cNvPicPr>
            <a:picLocks noChangeAspect="1"/>
          </p:cNvPicPr>
          <p:nvPr/>
        </p:nvPicPr>
        <p:blipFill>
          <a:blip r:embed="rId2"/>
          <a:srcRect l="16072" r="15259"/>
          <a:stretch>
            <a:fillRect/>
          </a:stretch>
        </p:blipFill>
        <p:spPr>
          <a:xfrm>
            <a:off x="285720" y="285728"/>
            <a:ext cx="4000528" cy="6215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Медновский голубой песец</a:t>
            </a:r>
            <a:endParaRPr lang="ru-RU" sz="4400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_mg_417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8501122" cy="5214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98" name="AutoShape 2" descr="http://cs405919.vk.me/v405919703/1713/kX7v1j0GIY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cs405919.vk.me/v405919703/1713/kX7v1j0GIY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cs405919.vk.me/v405919703/1713/kX7v1j0GIY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cs405919.vk.me/v405919703/1713/kX7v1j0GIY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3438" y="571480"/>
            <a:ext cx="4000528" cy="5902472"/>
          </a:xfrm>
        </p:spPr>
        <p:txBody>
          <a:bodyPr>
            <a:normAutofit/>
          </a:bodyPr>
          <a:lstStyle/>
          <a:p>
            <a:pPr marL="0" indent="0">
              <a:lnSpc>
                <a:spcPts val="216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Единственное их место обитания – остров Медный, который находится между Тихим океаном и Беринговым морем.  Медновский голубой песец занесён в Красную книгу России  в первую категорию охраны. Приблизительное число заселяющих остров особей — около 100.  На сегодняшний день он обитает только на территории Командорского заповедника, который создали в 1993 году.  Охота на зверя запрещена в 1966 году.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media.vorotila.ru/ru/items/t1@287f7584-d704-42d8-9b7b-29d7add09281/Mednovskiy-goluboy-pesec.jpg"/>
          <p:cNvPicPr>
            <a:picLocks noChangeAspect="1" noChangeArrowheads="1"/>
          </p:cNvPicPr>
          <p:nvPr/>
        </p:nvPicPr>
        <p:blipFill>
          <a:blip r:embed="rId2"/>
          <a:srcRect l="11250" t="3183" r="30625"/>
          <a:stretch>
            <a:fillRect/>
          </a:stretch>
        </p:blipFill>
        <p:spPr bwMode="auto">
          <a:xfrm>
            <a:off x="285720" y="214290"/>
            <a:ext cx="4199217" cy="6357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Амурский тигр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игр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908720"/>
            <a:ext cx="8358246" cy="5806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429684" cy="141763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Уссурийский пятнистый олень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img-fotki.yandex.ru/get/9311/9876151.3/0_a62fb_6f2c8797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gandex.ru-13546_b5619d35f83a4204deb08ff0560b31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8501122" cy="5214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43372" y="428604"/>
            <a:ext cx="4286280" cy="60453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Уссурийский пятнистый олень принадлежит к отряду парнокопытных, семейству оленьих. Это достаточно редкое животное, ареал обитания которого ограничен. В настоящее время уссурийскому пятнистому оленю грозит исчезновение.</a:t>
            </a:r>
          </a:p>
          <a:p>
            <a:pPr marL="0" indent="0">
              <a:buNone/>
            </a:pPr>
            <a:r>
              <a:rPr lang="ru-RU" dirty="0" smtClean="0"/>
              <a:t>Ареал обитания уссурийского пятнистого оленя находится в Приморском крае, на северо-востоке Китая и на севере полуострова Корея.</a:t>
            </a:r>
          </a:p>
          <a:p>
            <a:pPr marL="0" indent="0">
              <a:buNone/>
            </a:pPr>
            <a:r>
              <a:rPr lang="ru-RU" dirty="0" smtClean="0"/>
              <a:t>С целью сохранения уссурийского приморского оленя с 1924 года в Приморье запретили охоту на них. Также данный вид оленей находится под охраной с 1916 года в заповеднике «Кедровая падь». В настоящее время происходит восстановление популяции диких оленей, которые обитают только в Лазовском и </a:t>
            </a:r>
            <a:r>
              <a:rPr lang="ru-RU" dirty="0" err="1" smtClean="0"/>
              <a:t>Ольгинском</a:t>
            </a:r>
            <a:r>
              <a:rPr lang="ru-RU" dirty="0" smtClean="0"/>
              <a:t> районах.</a:t>
            </a:r>
            <a:endParaRPr lang="ru-RU" dirty="0"/>
          </a:p>
        </p:txBody>
      </p:sp>
      <p:sp>
        <p:nvSpPr>
          <p:cNvPr id="1026" name="AutoShape 2" descr="http://cs405919.vk.me/v405919703/1713/kX7v1j0GIY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gandex.ru/upl/oboi/gandex.ru-13546_b5619d35f83a4204deb08ff0560b313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www.gandex.ru/upl/oboi/gandex.ru-13546_b5619d35f83a4204deb08ff0560b313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Содержимое 4" descr="4224361.jpg"/>
          <p:cNvPicPr>
            <a:picLocks noChangeAspect="1"/>
          </p:cNvPicPr>
          <p:nvPr/>
        </p:nvPicPr>
        <p:blipFill>
          <a:blip r:embed="rId2"/>
          <a:srcRect l="56000"/>
          <a:stretch>
            <a:fillRect/>
          </a:stretch>
        </p:blipFill>
        <p:spPr>
          <a:xfrm>
            <a:off x="357158" y="500042"/>
            <a:ext cx="3643338" cy="6000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Серый тюлень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gray-seal-bi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494512"/>
            <a:ext cx="8501122" cy="5077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642918"/>
            <a:ext cx="4000528" cy="5831034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Серый тюлень  - распространен в акватории Балтийского моря с Финским, Ботническим и Рижским заливами.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настоящее время общая численность серого тюленя в Балтийском море оценивается в 5300 голов.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1970 г. в советских прибрежных: водах Балтийского моря введен полный запрет на добычу серого тюленя. В водах Кольского полуострова охрана основных береговых залежек тюленей издавна осуществлялась путем создания заповедных зон, промысел тюленей вне заповедных зон также повсеместно запрещен. Возникает необходимость создания охранных зон в районах береговых залежек серого тюленя в водах Рижского и Финского заливов Балтийского моря, а также введения новых охранных зон и в районе Кольского полуострова, усиление борьбы с нелегальным отстрелом животных.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4143404" cy="6072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Нарвал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05987390_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8429684" cy="5072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7686" y="642918"/>
            <a:ext cx="4286280" cy="5831034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циркумполярно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обитатель Северного Ледовитого океана и арктических морей. В зимнее время нарвалы иногда выходят за пределы Арктики. Наиболее южные заходы в Беринговом море отмечены у берегов о-ва Беринга и восточной Камчатки -южная часть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Карагинского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зал. Точные данные об их численности отсутствуют, предполагается, что их насчитывается порядка 40-50 тысяч голов.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original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4071966" cy="6000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86182" y="500042"/>
            <a:ext cx="4357718" cy="597391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Один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самых малочисленных подвидов тигра, самый северный тигр. Занесён в Красную книгу Международного союза охраны природы и в Красную книгу Российской Федерации. Более всего амурские тигры распространены в предгорьях Сихотэ-Алинь в Лазовском районе Приморского края, где на сравнительно небольшой территории живёт каждый шестой дикий амурский тигр. В апреле 2013 года численность тигров на Дальнем Востоке оценивалась в 450 особей. В зоопарках мира на 20 февраля 2007 года содержалось более 450 особей (844 особи на 1 января 1979 года).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тигр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92696"/>
            <a:ext cx="3429023" cy="54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Снежный барс или Ирбис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арс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836712"/>
            <a:ext cx="7959828" cy="5806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1934" y="285728"/>
            <a:ext cx="4357718" cy="61882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Единственный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 крупных кошек, приспособившийся обитать в суровых условиях высокогорий. Один из редких видов кошачьих, он сохранился только благодаря обитанию в труднодоступных горных районах Центральной Азии. В силу труднодоступности местообитания и низкой плотности вида до сих пор остаются малоисследованными многие аспекты его биологии. В настоящее время численность ирбисов катастрофически мала, в XX веке он был внесён в Красную книгу МСОП, в Красную книгу России, а также в охранные документы других стран. По состоянию на 2014 год охота на ирбисов запрещена. Численность ирбиса в России, по данным Стратегии, экспертно оценивалась в 150-200 особей, однако, как показали дальнейшие исследования в местообитаниях ирбиса в 2003-2011 гг., реальная численность вида в России как минимум в два раза ниже и вряд ли превышает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70-90 особей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бри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3714776" cy="628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Дальневосточный леопард</a:t>
            </a:r>
            <a:endParaRPr lang="ru-RU" sz="4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ео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908720"/>
            <a:ext cx="8318728" cy="5806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5976" y="500042"/>
            <a:ext cx="4002238" cy="597391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Хищное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млекопитающее из семейства кошачьих, один из подвидов леопарда. Распространён в области горных таёжных лесов Дальнего Востока, в районе границы трех стран - России, Китая и Северной Кореи. В настоящее время дальневосточный леопард находится на грани вымирания. Численность всей мировой популяции дальневосточного леопарда составляет около 40 - 50 особей, причем большая часть обитает на территории России в Приморском крае – 30 - 40 особей, и меньше 10 особей в провинциях Дзилинь и Хейлунцзян в Китае. В Южной Корее последняя встреча с леопардом отмечена в 1969г  В XX веке вид внесён в Красную книгу МСОП, в Красную книгу России, а также в ряд других охранных документов.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9лео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3926240" cy="6000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Белый медведь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едведь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196752"/>
            <a:ext cx="8358246" cy="5375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4008" y="214290"/>
            <a:ext cx="3785644" cy="625966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Хищное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млекопитающее семейства медвежьих, близкий родственник бурого медведя. Занесён в Красную Книгу России. Обитает в приполярных областях в северном полушарии Земли. Медленное размножение и большая смертность молодняка делают этого зверя легко уязвимым. Однако сейчас популяция считается стабильной или даже растущей.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2013 году численность популяции белых медведей в России оценивалась в 5—6 тысяч особей. </a:t>
            </a:r>
          </a:p>
          <a:p>
            <a:pPr marL="0">
              <a:lnSpc>
                <a:spcPct val="120000"/>
              </a:lnSpc>
              <a:buNone/>
            </a:pPr>
            <a:endParaRPr lang="ru-RU" dirty="0"/>
          </a:p>
        </p:txBody>
      </p:sp>
      <p:pic>
        <p:nvPicPr>
          <p:cNvPr id="4" name="Рисунок 3" descr="1321897996_5087399ме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2656"/>
            <a:ext cx="4286280" cy="6143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536</TotalTime>
  <Words>343</Words>
  <Application>Microsoft Office PowerPoint</Application>
  <PresentationFormat>Экран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Гривенская   сельская   библиотека</vt:lpstr>
      <vt:lpstr>Амурский тигр</vt:lpstr>
      <vt:lpstr>Презентация PowerPoint</vt:lpstr>
      <vt:lpstr>Снежный барс или Ирбис</vt:lpstr>
      <vt:lpstr>Презентация PowerPoint</vt:lpstr>
      <vt:lpstr>Дальневосточный леопард</vt:lpstr>
      <vt:lpstr>Презентация PowerPoint</vt:lpstr>
      <vt:lpstr>Белый медведь</vt:lpstr>
      <vt:lpstr>Презентация PowerPoint</vt:lpstr>
      <vt:lpstr>Красный волк</vt:lpstr>
      <vt:lpstr>Презентация PowerPoint</vt:lpstr>
      <vt:lpstr>Даурский ёж</vt:lpstr>
      <vt:lpstr>Презентация PowerPoint</vt:lpstr>
      <vt:lpstr>Русская выхухоль </vt:lpstr>
      <vt:lpstr>Презентация PowerPoint</vt:lpstr>
      <vt:lpstr>Японская могера</vt:lpstr>
      <vt:lpstr>Презентация PowerPoint</vt:lpstr>
      <vt:lpstr>Медновский голубой песец</vt:lpstr>
      <vt:lpstr>Презентация PowerPoint</vt:lpstr>
      <vt:lpstr>Уссурийский пятнистый олень</vt:lpstr>
      <vt:lpstr>Презентация PowerPoint</vt:lpstr>
      <vt:lpstr>Серый тюлень</vt:lpstr>
      <vt:lpstr>Презентация PowerPoint</vt:lpstr>
      <vt:lpstr>Нарвал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Красной книги</dc:title>
  <dc:creator>Щербинины</dc:creator>
  <cp:lastModifiedBy>Библиотека</cp:lastModifiedBy>
  <cp:revision>55</cp:revision>
  <dcterms:created xsi:type="dcterms:W3CDTF">2015-02-22T14:25:07Z</dcterms:created>
  <dcterms:modified xsi:type="dcterms:W3CDTF">2020-10-05T11:51:35Z</dcterms:modified>
</cp:coreProperties>
</file>