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7" r:id="rId5"/>
    <p:sldId id="268" r:id="rId6"/>
    <p:sldId id="262" r:id="rId7"/>
    <p:sldId id="260" r:id="rId8"/>
    <p:sldId id="263" r:id="rId9"/>
    <p:sldId id="279" r:id="rId10"/>
    <p:sldId id="266" r:id="rId11"/>
    <p:sldId id="264" r:id="rId12"/>
  </p:sldIdLst>
  <p:sldSz cx="9906000" cy="6858000" type="A4"/>
  <p:notesSz cx="9144000" cy="6858000"/>
  <p:defaultTextStyle>
    <a:defPPr>
      <a:defRPr lang="ru-RU"/>
    </a:defPPr>
    <a:lvl1pPr marL="0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2437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4875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7312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9750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2187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4625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77062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59500" algn="l" defTabSz="96487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F7FF017-A70C-4AE1-8213-96D782668F2A}">
          <p14:sldIdLst>
            <p14:sldId id="256"/>
            <p14:sldId id="258"/>
            <p14:sldId id="259"/>
            <p14:sldId id="267"/>
            <p14:sldId id="268"/>
            <p14:sldId id="262"/>
            <p14:sldId id="260"/>
            <p14:sldId id="263"/>
            <p14:sldId id="279"/>
            <p14:sldId id="266"/>
            <p14:sldId id="264"/>
          </p14:sldIdLst>
        </p14:section>
        <p14:section name="Раздел без заголовка" id="{D2D4E847-272E-4701-A0A0-1DA2723D779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30" y="36"/>
      </p:cViewPr>
      <p:guideLst>
        <p:guide orient="horz" pos="2160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6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92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9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68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1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2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2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3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63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3F202-1201-456D-8868-D0D2C5A5648D}" type="datetimeFigureOut">
              <a:rPr lang="ru-RU" smtClean="0"/>
              <a:t>06.07.2020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90DC-4328-47B1-9DF2-68C1069AA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1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472" y="548680"/>
            <a:ext cx="7848872" cy="4608512"/>
          </a:xfrm>
        </p:spPr>
        <p:txBody>
          <a:bodyPr>
            <a:noAutofit/>
          </a:bodyPr>
          <a:lstStyle/>
          <a:p>
            <a:r>
              <a:rPr lang="ru-RU" sz="4800" dirty="0" smtClean="0"/>
              <a:t>115 лет со дня рождения</a:t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i="1" dirty="0" smtClean="0"/>
              <a:t>Льва Абрамовича Кассиля</a:t>
            </a:r>
            <a:endParaRPr lang="ru-RU" sz="4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480" y="4221088"/>
            <a:ext cx="7560839" cy="2232248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keys-of-moon-spring-flowe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980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401916" cy="1143000"/>
          </a:xfrm>
        </p:spPr>
        <p:txBody>
          <a:bodyPr/>
          <a:lstStyle/>
          <a:p>
            <a:r>
              <a:rPr lang="ru-RU" i="1" dirty="0" smtClean="0"/>
              <a:t>Лев Абрамович Кассиль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372" y="1196752"/>
            <a:ext cx="5466428" cy="566124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i="1" dirty="0">
                <a:latin typeface="+mj-lt"/>
              </a:rPr>
              <a:t>21 июня 1970 года Лев Кассиль отметил в дневнике: «Приглашают поехать почётным гостем в Ленинград на IV Всесоюзный слёт пионеров. Вряд ли смогу… Сил нет. Записал по радио обращение к участникам слёта». Через несколько часов Кассиль умер.</a:t>
            </a:r>
          </a:p>
        </p:txBody>
      </p:sp>
      <p:pic>
        <p:nvPicPr>
          <p:cNvPr id="5122" name="Picture 2" descr="http://musafirova.ucoz.ru/Rebjata/Chitalnyj_zal/Foto/Kass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1124744"/>
            <a:ext cx="32403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ferris dir="l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169260" cy="1143000"/>
          </a:xfrm>
        </p:spPr>
        <p:txBody>
          <a:bodyPr/>
          <a:lstStyle/>
          <a:p>
            <a:r>
              <a:rPr lang="ru-RU" i="1" dirty="0" smtClean="0"/>
              <a:t>Лев Абрамович Кассиль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9777536" cy="4525963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+mj-lt"/>
              </a:rPr>
              <a:t>Лев Кассиль был похоронен на Новодевичьем кладбище.</a:t>
            </a:r>
          </a:p>
        </p:txBody>
      </p:sp>
      <p:pic>
        <p:nvPicPr>
          <p:cNvPr id="6146" name="Picture 2" descr="http://novodevichiynecropol.narod.ru/kassil_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2723569"/>
            <a:ext cx="4320480" cy="413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8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Content="1"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980727"/>
            <a:ext cx="3116956" cy="560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495300" y="55358"/>
            <a:ext cx="8915400" cy="1143000"/>
          </a:xfrm>
        </p:spPr>
        <p:txBody>
          <a:bodyPr/>
          <a:lstStyle/>
          <a:p>
            <a:r>
              <a:rPr lang="ru-RU" dirty="0" smtClean="0"/>
              <a:t>Лев Абрамович Кассиль. </a:t>
            </a:r>
            <a:endParaRPr lang="ru-RU" dirty="0"/>
          </a:p>
        </p:txBody>
      </p:sp>
      <p:sp>
        <p:nvSpPr>
          <p:cNvPr id="12" name="Объект 4"/>
          <p:cNvSpPr>
            <a:spLocks noGrp="1"/>
          </p:cNvSpPr>
          <p:nvPr>
            <p:ph idx="1"/>
          </p:nvPr>
        </p:nvSpPr>
        <p:spPr>
          <a:xfrm>
            <a:off x="3317428" y="980728"/>
            <a:ext cx="4011836" cy="5777879"/>
          </a:xfrm>
        </p:spPr>
        <p:txBody>
          <a:bodyPr>
            <a:normAutofit/>
          </a:bodyPr>
          <a:lstStyle/>
          <a:p>
            <a:r>
              <a:rPr lang="ru-RU" i="1" dirty="0"/>
              <a:t>Саратовская область богата талантливыми людьми в различных направлениях, </a:t>
            </a:r>
            <a:r>
              <a:rPr lang="ru-RU" i="1" dirty="0" smtClean="0"/>
              <a:t>но главной гордостью </a:t>
            </a:r>
            <a:r>
              <a:rPr lang="ru-RU" i="1" dirty="0" err="1" smtClean="0"/>
              <a:t>чвляется</a:t>
            </a:r>
            <a:r>
              <a:rPr lang="ru-RU" i="1" dirty="0" smtClean="0"/>
              <a:t> </a:t>
            </a:r>
            <a:r>
              <a:rPr lang="ru-RU" i="1" dirty="0"/>
              <a:t>– Лев Абрамович Кассиль. </a:t>
            </a:r>
          </a:p>
        </p:txBody>
      </p:sp>
    </p:spTree>
    <p:extLst>
      <p:ext uri="{BB962C8B-B14F-4D97-AF65-F5344CB8AC3E}">
        <p14:creationId xmlns:p14="http://schemas.microsoft.com/office/powerpoint/2010/main" val="30044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6816" y="863894"/>
            <a:ext cx="39604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 Учился в гимназии, после революции преобразованной в Единую трудовую школу. Сотрудничал с Покровской детской библиотекой-читальней, при которой организовывались для детей рабочих различные кружки, в том числе издавался и рукописный журнал, редактором и художником которого был Кассиль.</a:t>
            </a:r>
            <a:endParaRPr lang="ru-RU" sz="2400" i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0" y="1412776"/>
            <a:ext cx="3052908" cy="457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4506" y="37700"/>
            <a:ext cx="8915400" cy="1143000"/>
          </a:xfrm>
        </p:spPr>
        <p:txBody>
          <a:bodyPr/>
          <a:lstStyle/>
          <a:p>
            <a:r>
              <a:rPr lang="ru-RU" dirty="0" smtClean="0"/>
              <a:t>Лев Абрамович Кассиль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8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shred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9" y="168789"/>
            <a:ext cx="9777536" cy="2838648"/>
          </a:xfrm>
        </p:spPr>
        <p:txBody>
          <a:bodyPr>
            <a:normAutofit/>
          </a:bodyPr>
          <a:lstStyle/>
          <a:p>
            <a:r>
              <a:rPr lang="ru-RU" sz="2000" b="0" i="1" dirty="0" smtClean="0"/>
              <a:t> </a:t>
            </a:r>
            <a:r>
              <a:rPr lang="ru-RU" sz="2000" b="0" i="1" dirty="0"/>
              <a:t>Всё это не прошло бесследно в 22 года (1927 г) был написан первый очерк, его признали и пригласили стать московским корреспондентом. В этом же году была задумана книга под названием – «Кондуит». Написав первые страницы, он решил показать их писателю В.В</a:t>
            </a:r>
            <a:r>
              <a:rPr lang="ru-RU" sz="2000" b="0" i="1" dirty="0" smtClean="0"/>
              <a:t>. Маяковскому</a:t>
            </a:r>
            <a:r>
              <a:rPr lang="ru-RU" sz="2000" b="0" i="1" dirty="0"/>
              <a:t>. Который стал его учителем и старшим другом на долгие годы. В журнале Маяковского стали печататься его первые заметки и очерки. </a:t>
            </a:r>
            <a:r>
              <a:rPr lang="ru-RU" sz="2000" b="0" dirty="0"/>
              <a:t/>
            </a:r>
            <a:br>
              <a:rPr lang="ru-RU" sz="2000" b="0" dirty="0"/>
            </a:br>
            <a:endParaRPr lang="ru-RU" sz="2000" b="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" y="2481239"/>
            <a:ext cx="3684240" cy="276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410" y="4447169"/>
            <a:ext cx="3686522" cy="247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542122"/>
            <a:ext cx="1800200" cy="27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0000">
        <p14:honeycomb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768" y="620688"/>
            <a:ext cx="4464496" cy="5319464"/>
          </a:xfrm>
        </p:spPr>
        <p:txBody>
          <a:bodyPr>
            <a:noAutofit/>
          </a:bodyPr>
          <a:lstStyle/>
          <a:p>
            <a:r>
              <a:rPr lang="ru-RU" sz="2000" i="1" dirty="0"/>
              <a:t>В 1927 году Кассиль был привлечен Владимиром Маяковским к работе в журнале «Новый ЛЕФ», в конце 1920–1930-х годов сотрудничал с журналом Пионер, выступал в газете «Известия» с очерками, среди которых были очерки о «челюскинской» эпопее </a:t>
            </a:r>
            <a:r>
              <a:rPr lang="ru-RU" sz="2000" i="1" dirty="0" err="1"/>
              <a:t>О.Ю.Шмидта</a:t>
            </a:r>
            <a:r>
              <a:rPr lang="ru-RU" sz="2000" i="1" dirty="0"/>
              <a:t>, о полете стратостата «СССР», об успехах советской авиации, и многие другие. Тогда же вышли в свет первые книги Кассиля для детей: научно-популярные очерки «Вкусная фабрика» в 1930 году, «Планетарий» в 1931 году, «Лодка-вездеход» в 1933 году и принесшие ему быструю и долговременную читательскую любовь и славу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808312" cy="404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5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14:switch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39" y="160054"/>
            <a:ext cx="6362121" cy="1143000"/>
          </a:xfrm>
        </p:spPr>
        <p:txBody>
          <a:bodyPr>
            <a:noAutofit/>
          </a:bodyPr>
          <a:lstStyle/>
          <a:p>
            <a:r>
              <a:rPr lang="ru-RU" i="1" dirty="0" smtClean="0"/>
              <a:t>Лев Абрамович Кассиль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6529537" cy="5472607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latin typeface="+mj-lt"/>
              </a:rPr>
              <a:t>Во время Великой Отечественной войны работал корреспондентом, выступал по радио, в школах, воинских частях, на предприятиях Москвы и Урала. Кассиль оставил также рассказы, многие из которых посвящены будням  Великой Отечественной войны, хорошо знакомым Кассилю по собственному опыту военного корреспондента, и детям на фронте и в тылу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20" y="1195832"/>
            <a:ext cx="3276280" cy="518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612400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5177780" cy="1143000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Лев Абрамович Кассиль</a:t>
            </a:r>
            <a:endParaRPr lang="ru-RU" sz="3600" i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-12493" y="1196752"/>
            <a:ext cx="7257256" cy="2332855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>
                <a:latin typeface="+mj-lt"/>
              </a:rPr>
              <a:t>А в суровом 1943г. родилась идея организовать неделю детской книги, и в 1943 году в Москве в Колонном зале они собрали ребятишек, объединенных любовью к книгам. Он дал ей чудесное название- </a:t>
            </a:r>
            <a:r>
              <a:rPr lang="ru-RU" i="1" dirty="0" smtClean="0">
                <a:latin typeface="+mj-lt"/>
              </a:rPr>
              <a:t>«</a:t>
            </a:r>
            <a:r>
              <a:rPr lang="ru-RU" i="1" dirty="0" err="1" smtClean="0">
                <a:latin typeface="+mj-lt"/>
              </a:rPr>
              <a:t>Книжкины</a:t>
            </a:r>
            <a:r>
              <a:rPr lang="ru-RU" i="1" dirty="0" smtClean="0">
                <a:latin typeface="+mj-lt"/>
              </a:rPr>
              <a:t> именины».</a:t>
            </a:r>
            <a:endParaRPr lang="ru-RU" i="1" dirty="0">
              <a:latin typeface="+mj-lt"/>
            </a:endParaRPr>
          </a:p>
        </p:txBody>
      </p:sp>
      <p:pic>
        <p:nvPicPr>
          <p:cNvPr id="1026" name="Picture 2" descr="http://static1.repo.aif.ru/1/4e/193543/ea148ea22d690ba5cd6222bb2c21d7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3614837"/>
            <a:ext cx="4831965" cy="320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113884" cy="1143000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Лев Абрамович Кассиль</a:t>
            </a:r>
            <a:endParaRPr lang="ru-RU" sz="4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300" y="1600201"/>
            <a:ext cx="5033764" cy="4525963"/>
          </a:xfrm>
        </p:spPr>
        <p:txBody>
          <a:bodyPr>
            <a:normAutofit/>
          </a:bodyPr>
          <a:lstStyle/>
          <a:p>
            <a:r>
              <a:rPr lang="ru-RU" sz="3600" i="1" dirty="0">
                <a:latin typeface="+mj-lt"/>
              </a:rPr>
              <a:t>В 41 год (1946 г.) отправился в плаванье по Европе, в результате чего была написана книжка для ребят «Далеко в море».</a:t>
            </a:r>
          </a:p>
        </p:txBody>
      </p:sp>
      <p:pic>
        <p:nvPicPr>
          <p:cNvPr id="3074" name="Picture 2" descr="http://arch.rgdb.ru/xmlui/bitstream/handle/123456789/27659/00000001.jpg?sequence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40" y="1417638"/>
            <a:ext cx="3816424" cy="52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0255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329908" cy="1143000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Лев Абрамович Кассиль</a:t>
            </a:r>
            <a:endParaRPr lang="ru-RU" sz="4000" i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6496" y="1916832"/>
            <a:ext cx="5241032" cy="4525963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latin typeface="+mj-lt"/>
              </a:rPr>
              <a:t>Произведения Льва Кассиля довольно разнообразны по тематике, но все они адресованы детям. Увлекательные сюжеты, яркий образ главного героя и игра со словами – вот творчество Кассиля, о чем бы он ни писал. </a:t>
            </a:r>
          </a:p>
          <a:p>
            <a:endParaRPr lang="ru-RU" dirty="0"/>
          </a:p>
        </p:txBody>
      </p:sp>
      <p:pic>
        <p:nvPicPr>
          <p:cNvPr id="4098" name="Picture 2" descr="http://www.peoples.ru/art/literature/prose/children/cassil/cassil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28" y="1268760"/>
            <a:ext cx="3384376" cy="538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tantia/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338</Words>
  <Application>Microsoft Office PowerPoint</Application>
  <PresentationFormat>Лист A4 (210x297 мм)</PresentationFormat>
  <Paragraphs>20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115 лет со дня рождения  Льва Абрамовича Кассиля</vt:lpstr>
      <vt:lpstr>Лев Абрамович Кассиль. </vt:lpstr>
      <vt:lpstr>Лев Абрамович Кассиль</vt:lpstr>
      <vt:lpstr> Всё это не прошло бесследно в 22 года (1927 г) был написан первый очерк, его признали и пригласили стать московским корреспондентом. В этом же году была задумана книга под названием – «Кондуит». Написав первые страницы, он решил показать их писателю В.В. Маяковскому. Который стал его учителем и старшим другом на долгие годы. В журнале Маяковского стали печататься его первые заметки и очерки.  </vt:lpstr>
      <vt:lpstr>В 1927 году Кассиль был привлечен Владимиром Маяковским к работе в журнале «Новый ЛЕФ», в конце 1920–1930-х годов сотрудничал с журналом Пионер, выступал в газете «Известия» с очерками, среди которых были очерки о «челюскинской» эпопее О.Ю.Шмидта, о полете стратостата «СССР», об успехах советской авиации, и многие другие. Тогда же вышли в свет первые книги Кассиля для детей: научно-популярные очерки «Вкусная фабрика» в 1930 году, «Планетарий» в 1931 году, «Лодка-вездеход» в 1933 году и принесшие ему быструю и долговременную читательскую любовь и славу</vt:lpstr>
      <vt:lpstr>Лев Абрамович Кассиль</vt:lpstr>
      <vt:lpstr>Лев Абрамович Кассиль</vt:lpstr>
      <vt:lpstr>Лев Абрамович Кассиль</vt:lpstr>
      <vt:lpstr>Лев Абрамович Кассиль</vt:lpstr>
      <vt:lpstr>Лев Абрамович Кассиль</vt:lpstr>
      <vt:lpstr>Лев Абрамович Кассиль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исследовательской работе на тему : «Земляки – моя гордость», (Кассиль Лев Абрамович)</dc:title>
  <dc:creator>USER</dc:creator>
  <cp:lastModifiedBy>Библиотека</cp:lastModifiedBy>
  <cp:revision>23</cp:revision>
  <dcterms:created xsi:type="dcterms:W3CDTF">2015-01-30T15:27:13Z</dcterms:created>
  <dcterms:modified xsi:type="dcterms:W3CDTF">2020-07-06T08:53:15Z</dcterms:modified>
</cp:coreProperties>
</file>