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0" r:id="rId3"/>
    <p:sldId id="268" r:id="rId4"/>
    <p:sldId id="262" r:id="rId5"/>
    <p:sldId id="263" r:id="rId6"/>
    <p:sldId id="270" r:id="rId7"/>
    <p:sldId id="267" r:id="rId8"/>
    <p:sldId id="266" r:id="rId9"/>
    <p:sldId id="277" r:id="rId10"/>
    <p:sldId id="279" r:id="rId11"/>
    <p:sldId id="278" r:id="rId12"/>
    <p:sldId id="271" r:id="rId13"/>
    <p:sldId id="264" r:id="rId14"/>
    <p:sldId id="281" r:id="rId15"/>
    <p:sldId id="280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 autoAdjust="0"/>
    <p:restoredTop sz="94664" autoAdjust="0"/>
  </p:normalViewPr>
  <p:slideViewPr>
    <p:cSldViewPr>
      <p:cViewPr varScale="1">
        <p:scale>
          <a:sx n="90" d="100"/>
          <a:sy n="90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C269A-F0B3-497C-9C69-062AA4B95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559E59-77EF-44AC-BA06-02291437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696B7-A3AE-4D1D-B069-7D6530B7FFD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FBBDB-FD34-4FC3-A1D5-98114E23AE9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19EAB-E6FC-40CF-9713-60E2684C5D8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C8E20-4952-4139-89A4-B63CB83BFC8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065-454B-4CDA-8FDA-2DAF111D48E3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CD4B-AEB5-49C0-8056-4FD2AEB82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5026-C5E0-4047-931B-4BFA74A655B7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7ED6-E451-48AA-9C2F-3B25ED7DB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8B15-2AD8-4A2C-8BC2-413C160DBD6A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EDF2-6E00-471E-A2BA-98E44A078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280C-21DE-4ED3-A206-3B165B312B9E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8462-6556-4D5E-A71D-C10B4AE4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FC49-A332-473F-8C83-891AF0D2806E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2E83-DC0F-4126-BDDA-104A21559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9A7D-5AA3-44FC-9470-84E56D85E5A3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7753-FB51-4206-AA78-DCB4F63D5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5EEF-CCA3-452B-BDEC-644026658111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5952-F326-4A3A-AF28-0DD433B8B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D8F1-D9C6-43C1-8381-18E33A36304D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9E7E-28B1-400D-AF6C-05E1A69E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1734-BA62-42A4-8E57-DDEE62A5E26A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BC84-0E97-4265-B572-2A8A1CC4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6A3E-0CD9-4F43-A560-D6E51B39490B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37C4-7DC4-42BF-B8B7-A041290E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5F59-4C86-4B44-907B-A67DDA10EE1C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0DAF-30B5-4026-969E-74598A924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C3D5-2A24-4380-A352-B211AB614A7C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E238-4DFD-4CD6-9425-BA1055C6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01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0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E7BF79-BBE6-4756-9B41-57FCAF622BEA}" type="datetime1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8F19F35-A56C-489D-8204-4CAC3DB5C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53" r:id="rId12"/>
  </p:sldLayoutIdLst>
  <p:transition spd="med">
    <p:wheel spokes="8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khail-smaglyuk.narod.ru/Excluziv/e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cus.in.ua/i/phb/708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/>
              <a:t>Регалии Кубанского казачьего войска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B71EFE-3E3E-445C-B22D-4D7D4E3FB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47800"/>
            <a:ext cx="5111750" cy="513743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554162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Не менее важными являлись штандарты, знамена куренные, полковые. </a:t>
            </a:r>
            <a:br>
              <a:rPr lang="ru-RU" sz="2400" dirty="0"/>
            </a:br>
            <a:r>
              <a:rPr lang="ru-RU" sz="2400" dirty="0"/>
              <a:t>Часто вручение знамени сопровождалось вручением высочайших грамот, рескриптов.</a:t>
            </a:r>
            <a:br>
              <a:rPr lang="ru-RU" sz="2400" dirty="0"/>
            </a:br>
            <a:r>
              <a:rPr lang="ru-RU" sz="2000" dirty="0"/>
              <a:t>(в составе регалий их насчитывается несколько десятков).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B319-D15D-4F86-A0F8-66A36B056A2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6389" name="Picture 2" descr="C:\Documents and Settings\Андрей\Мои документы\Мои рисунки\штандар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743200"/>
            <a:ext cx="4040188" cy="2843213"/>
          </a:xfrm>
          <a:noFill/>
        </p:spPr>
      </p:pic>
      <p:pic>
        <p:nvPicPr>
          <p:cNvPr id="16390" name="Picture 3" descr="C:\Documents and Settings\Андрей\Мои документы\Мои рисунки\Штандарты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743200"/>
            <a:ext cx="3733800" cy="2819400"/>
          </a:xfrm>
          <a:noFill/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Коллективной воинской наградой служили наградные трубы и наградные серебряные литавры, используемые в особо торжественных случаях.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0CB31-A757-4492-9214-D385255358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7413" name="Picture 2" descr="C:\Documents and Settings\Андрей\Мои документы\Мои рисунки\литав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0B020-9AED-4509-AF4E-BF0FF271F13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СИМВОЛЫ АТАМАНСКОЙ ВЛАСТИ</a:t>
            </a:r>
            <a:br>
              <a:rPr lang="ru-RU" sz="2400" dirty="0"/>
            </a:br>
            <a:r>
              <a:rPr lang="ru-RU" sz="2400" dirty="0"/>
              <a:t>(булава ,бунчук, насека, пернач, печати)</a:t>
            </a:r>
          </a:p>
        </p:txBody>
      </p:sp>
      <p:pic>
        <p:nvPicPr>
          <p:cNvPr id="18437" name="Picture 8" descr="Картинка 42 из 228">
            <a:hlinkClick r:id="rId2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828800"/>
            <a:ext cx="3886200" cy="3124200"/>
          </a:xfrm>
          <a:noFill/>
        </p:spPr>
      </p:pic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304800" y="5257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81000" y="54864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Булава -старинное оружие в виде тяжёлой металлической или каменной головки.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486400" y="5486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5334000" y="5410200"/>
            <a:ext cx="358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Пернач -старинное оружие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которого было грушевидной формы и делилось на несколько долей.</a:t>
            </a:r>
          </a:p>
        </p:txBody>
      </p:sp>
      <p:pic>
        <p:nvPicPr>
          <p:cNvPr id="18442" name="Picture 12" descr="перна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800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пернач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44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4B00E-9AB1-4542-9A07-AC99B557CB75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/>
            </a:b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381000" y="4572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Бунчук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знак власти .Представлял собой конский хвост, подвешенный к украшенному древку .Казаки позаимствовали бунчук у турок и крымских татар.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особый вид булавы знак достоинства низших казачьих начальников.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1524000" y="588168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Бунчук</a:t>
            </a:r>
          </a:p>
        </p:txBody>
      </p:sp>
      <p:pic>
        <p:nvPicPr>
          <p:cNvPr id="19464" name="Picture 1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743200"/>
            <a:ext cx="10287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6705600" y="5943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Насеки</a:t>
            </a:r>
          </a:p>
        </p:txBody>
      </p:sp>
      <p:pic>
        <p:nvPicPr>
          <p:cNvPr id="19466" name="Picture 15" descr="w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0"/>
            <a:ext cx="3657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1362075"/>
          </a:xfrm>
        </p:spPr>
        <p:txBody>
          <a:bodyPr/>
          <a:lstStyle/>
          <a:p>
            <a:pPr>
              <a:defRPr/>
            </a:pPr>
            <a:r>
              <a:rPr lang="ru-RU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Печати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символ административной, хозяйственной и дипломатической власти атамана.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22313" y="44958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В мае 1788 г. Екатерина </a:t>
            </a:r>
            <a:r>
              <a:rPr lang="en-US" sz="2400" dirty="0"/>
              <a:t>II</a:t>
            </a:r>
            <a:r>
              <a:rPr lang="ru-RU" sz="2400" dirty="0"/>
              <a:t> пожаловала вновь образованному Войску верных казаков печать с изображением казака и надписью: «Печать коша Войска верных казаков».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90827-4630-4721-8100-4A86C705640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486" name="Рисунок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52600"/>
            <a:ext cx="2198688" cy="2597150"/>
          </a:xfrm>
          <a:noFill/>
        </p:spPr>
      </p:pic>
      <p:pic>
        <p:nvPicPr>
          <p:cNvPr id="20487" name="Содержимое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752600"/>
            <a:ext cx="2233613" cy="2606675"/>
          </a:xfrm>
          <a:noFill/>
        </p:spPr>
      </p:pic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2971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/>
              <a:t>    Были среди регалий предметы, которые кажутся будничными, бытовыми. Это блюдо и солонка  - подарок Екатерины</a:t>
            </a:r>
            <a:r>
              <a:rPr lang="en-US" sz="2400" dirty="0"/>
              <a:t> II </a:t>
            </a:r>
            <a:r>
              <a:rPr lang="ru-RU" sz="2400" dirty="0"/>
              <a:t>, мундир императора Александра </a:t>
            </a:r>
            <a:r>
              <a:rPr lang="en-US" sz="2400" dirty="0"/>
              <a:t>II</a:t>
            </a:r>
            <a:r>
              <a:rPr lang="ru-RU" sz="2400" dirty="0"/>
              <a:t>, черкеска великого князя Михаила Николаевича, портупея Николая </a:t>
            </a:r>
            <a:r>
              <a:rPr lang="en-US" sz="2400" dirty="0"/>
              <a:t>I</a:t>
            </a:r>
            <a:r>
              <a:rPr lang="ru-RU" sz="2400" dirty="0"/>
              <a:t>. Эти подарки бережно хранили, передавали из поколения в поколение.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B1E6-4FA7-49CC-BD23-3DE72B5EB97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1509" name="Picture 3" descr="C:\Documents and Settings\Андрей\Мои документы\Мои рисунки\блю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Картинка 8 из 228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000125"/>
            <a:ext cx="2781300" cy="4029075"/>
          </a:xfr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14400" y="1428750"/>
            <a:ext cx="403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февраля 1918 года регалии вывезены в Брюховецкую, через 100 дней они тайно отправлены в Сербию, затем в Югославию и США.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лишь в наше время  они вернулись на Родину.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838200" y="6172200"/>
            <a:ext cx="8077200" cy="47625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20 апреля 2007 года регалии  были  возвращены  на  Кубань</a:t>
            </a:r>
            <a:r>
              <a:rPr lang="ru-RU" sz="1600" dirty="0"/>
              <a:t>. </a:t>
            </a:r>
            <a:r>
              <a:rPr lang="ru-RU" dirty="0"/>
              <a:t>							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AD83C-474B-400E-B8CD-DAEF7951D626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Историческое возвращение казачьей святыни</a:t>
            </a:r>
          </a:p>
        </p:txBody>
      </p:sp>
      <p:pic>
        <p:nvPicPr>
          <p:cNvPr id="23557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447800"/>
            <a:ext cx="4854575" cy="4525963"/>
          </a:xfrm>
          <a:noFill/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30950-D9AE-41FD-B0D0-0D2771757DE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Потомки благодарны тем ,кто сохранил кубанские реликвии и продолжают на них воспитывать воинскую доблесть и верность Отечеству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4581" name="Picture 4" descr="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26225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355758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B0DD9-2AA2-4146-8A78-F57663440F5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1377" y="838200"/>
            <a:ext cx="8305800" cy="4602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В </a:t>
            </a:r>
            <a:r>
              <a:rPr lang="en-US" sz="2800" dirty="0"/>
              <a:t>XVI-XVIII </a:t>
            </a:r>
            <a:r>
              <a:rPr lang="ru-RU" sz="2800" dirty="0"/>
              <a:t>веках крупные феодалы и монархи жаловали Запорожское и Донское казачьи войска ценными предметами, войсковыми знаками отличия, различными атрибутами власти: хоругвями и штандартами, бунчуками и булавами ,барабанами, наградными серебряными трубами, серебряными гербовыми печатями и т. п.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  Все эти дорогие предметы, напоминавшие о военных заслугах, казаки хранили и почитали.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1DD-37A4-4F78-ABF7-D6C04684CEF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86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/>
              <a:t>Главная реликвия Кубанского казачьего войска- жалованная грамота императрицы Екатерины </a:t>
            </a:r>
            <a:r>
              <a:rPr lang="en-US" sz="2000"/>
              <a:t>II</a:t>
            </a:r>
            <a:r>
              <a:rPr lang="ru-RU" sz="2000"/>
              <a:t>, дарованная казакам в июле 1774 года</a:t>
            </a:r>
          </a:p>
        </p:txBody>
      </p:sp>
      <p:pic>
        <p:nvPicPr>
          <p:cNvPr id="9221" name="Picture 5" descr="706026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87E445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57F89-7C83-4512-9924-53C2712F998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4000"/>
            </a:br>
            <a:endParaRPr lang="ru-RU" sz="4000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А.В.Суворов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1730-1800г.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    В январе 1778 года им были укреплены границы ,наведены сторожевые линии, налажены дружеские отношения с местным населением. </a:t>
            </a:r>
          </a:p>
        </p:txBody>
      </p:sp>
      <p:pic>
        <p:nvPicPr>
          <p:cNvPr id="10246" name="Picture 6" descr="191A8E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340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3886200" y="5267325"/>
            <a:ext cx="5562600" cy="1362075"/>
          </a:xfrm>
        </p:spPr>
        <p:txBody>
          <a:bodyPr/>
          <a:lstStyle/>
          <a:p>
            <a:pPr eaLnBrk="1" hangingPunct="1">
              <a:defRPr/>
            </a:pPr>
            <a:br>
              <a:rPr lang="en-US" dirty="0"/>
            </a:b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Князь Г. А. Потемкин-Таврический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304800"/>
            <a:ext cx="3621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1787 году по приказу Потёмкина из бывших запорожских казаков стали набирать команды .Их назвали Войском верных казаков .За успехи в войне 1788года Войско верных казаков получило название  «Черноморское».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effectLst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FE46-3B94-4FAD-83B1-E84DE0BACFCD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1270" name="Picture 10" descr="4741D3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A729A-649A-43A3-93D9-BB9FEE1D015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Сидор Игнатьевич Белый</a:t>
            </a:r>
            <a:br>
              <a:rPr lang="ru-RU" sz="4000"/>
            </a:br>
            <a:r>
              <a:rPr lang="ru-RU" sz="4000"/>
              <a:t>1735-1788 г.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/>
          </a:p>
          <a:p>
            <a:pPr eaLnBrk="1" hangingPunct="1">
              <a:defRPr/>
            </a:pPr>
            <a:r>
              <a:rPr lang="ru-RU" sz="2400"/>
              <a:t>Первый кошевой атаман Войска верных казаков ,подполковник</a:t>
            </a:r>
          </a:p>
          <a:p>
            <a:pPr eaLnBrk="1" hangingPunct="1">
              <a:defRPr/>
            </a:pPr>
            <a:r>
              <a:rPr lang="ru-RU" sz="2400"/>
              <a:t>(в истории портрет не сохранился)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В 1787 г. Во время путешествия Екатерины </a:t>
            </a:r>
            <a:r>
              <a:rPr lang="en-US" sz="2000"/>
              <a:t>II</a:t>
            </a:r>
            <a:r>
              <a:rPr lang="ru-RU" sz="2000"/>
              <a:t> в Новороссийский край при содействии Г.А.Потёмкина С.И.Белый вручил ей адрес с пожеланием восстановления казачьего служения на Украине .Просьба была принята и он собрал около 10000 пластунов и 2800 конных казаков ,построил морскую флотилию.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В 1788г. А.В.Суворов вручил ему куренные знамёна ,атаманскую булаву, пернач и печать.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150E-BC9A-426B-9C5D-C7D306952C2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/>
            </a:br>
            <a:endParaRPr lang="ru-RU" sz="4000"/>
          </a:p>
        </p:txBody>
      </p:sp>
      <p:pic>
        <p:nvPicPr>
          <p:cNvPr id="13317" name="Picture 13" descr="59D6A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86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4800600" y="5334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Захарий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Алексеевич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Чепега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(1726-1797г.)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Летом 1788 г. Потёмкиным назначен атаманом Войска верных черноморских казаков.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96883-2902-4019-A158-312285D30B2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dirty="0"/>
            </a:br>
            <a:endParaRPr lang="ru-RU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32"/>
          <p:cNvSpPr txBox="1">
            <a:spLocks noChangeArrowheads="1"/>
          </p:cNvSpPr>
          <p:nvPr/>
        </p:nvSpPr>
        <p:spPr bwMode="auto">
          <a:xfrm>
            <a:off x="533400" y="549433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знамёна ,жалованные Екатериной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черноморским казакам.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09550"/>
            <a:ext cx="8305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ценная и значимая часть регалий -это войсковые знамёна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400" dirty="0"/>
              <a:t>Знамена вручались как коллективная награда войску или его подразделениям после каждой удачной кампании.</a:t>
            </a:r>
          </a:p>
        </p:txBody>
      </p:sp>
      <p:pic>
        <p:nvPicPr>
          <p:cNvPr id="15363" name="Picture 2" descr="C:\Documents and Settings\Андрей\Мои документы\Мои рисунки\знам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0"/>
            <a:ext cx="4040188" cy="2419350"/>
          </a:xfr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7B0E7-B41E-4F19-A12B-CC085973E0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5366" name="Picture 3" descr="C:\Documents and Settings\Андрей\Мои документы\Мои рисунки\знамя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810000"/>
            <a:ext cx="4041775" cy="2438400"/>
          </a:xfrm>
          <a:noFill/>
        </p:spPr>
      </p:pic>
      <p:pic>
        <p:nvPicPr>
          <p:cNvPr id="15367" name="Picture 4" descr="C:\Documents and Settings\Андрей\Мои документы\Мои рисунки\знам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371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608</Words>
  <Application>Microsoft Office PowerPoint</Application>
  <PresentationFormat>Экран (4:3)</PresentationFormat>
  <Paragraphs>65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Круги</vt:lpstr>
      <vt:lpstr>Регалии Кубанского казачьего войска</vt:lpstr>
      <vt:lpstr>Презентация PowerPoint</vt:lpstr>
      <vt:lpstr>Главная реликвия Кубанского казачьего войска- жалованная грамота императрицы Екатерины II, дарованная казакам в июле 1774 года</vt:lpstr>
      <vt:lpstr> </vt:lpstr>
      <vt:lpstr>  Князь Г. А. Потемкин-Таврический</vt:lpstr>
      <vt:lpstr>Сидор Игнатьевич Белый 1735-1788 г.</vt:lpstr>
      <vt:lpstr> </vt:lpstr>
      <vt:lpstr> </vt:lpstr>
      <vt:lpstr>Знамена вручались как коллективная награда войску или его подразделениям после каждой удачной кампании.</vt:lpstr>
      <vt:lpstr>Не менее важными являлись штандарты, знамена куренные, полковые.  Часто вручение знамени сопровождалось вручением высочайших грамот, рескриптов. (в составе регалий их насчитывается несколько десятков).</vt:lpstr>
      <vt:lpstr>Коллективной воинской наградой служили наградные трубы и наградные серебряные литавры, используемые в особо торжественных случаях. </vt:lpstr>
      <vt:lpstr>СИМВОЛЫ АТАМАНСКОЙ ВЛАСТИ (булава ,бунчук, насека, пернач, печати)</vt:lpstr>
      <vt:lpstr> </vt:lpstr>
      <vt:lpstr>Печати- символ административной, хозяйственной и дипломатической власти атамана. </vt:lpstr>
      <vt:lpstr>Презентация PowerPoint</vt:lpstr>
      <vt:lpstr>Презентация PowerPoint</vt:lpstr>
      <vt:lpstr>Историческое возвращение казачьей святыни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Библиотека</cp:lastModifiedBy>
  <cp:revision>56</cp:revision>
  <cp:lastPrinted>1601-01-01T00:00:00Z</cp:lastPrinted>
  <dcterms:created xsi:type="dcterms:W3CDTF">1601-01-01T00:00:00Z</dcterms:created>
  <dcterms:modified xsi:type="dcterms:W3CDTF">2021-10-14T10:47:26Z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