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8" r:id="rId5"/>
    <p:sldId id="260" r:id="rId6"/>
    <p:sldId id="259" r:id="rId7"/>
    <p:sldId id="261" r:id="rId8"/>
    <p:sldId id="257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365"/>
    <a:srgbClr val="BEC5FA"/>
    <a:srgbClr val="9DA4E7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715359-652B-48AB-B846-6B261F46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7582-A77D-437B-A7C9-C4FDEFE80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0302-FAA6-44EB-86A9-007433D3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E824-1DA6-4D4D-A3AB-195D40821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FD9F-D0E6-4829-B50C-46865C7E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D4EA-F1A2-4C51-B0AB-AF5D4E8A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CD72-CF39-4CCA-9FFA-234BCAB35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AB58-AA50-40A3-9BD5-35FB6E97C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8488-B16A-4083-960D-FACB2F80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57D5-0D1D-49F9-A645-24760D02D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E67C-CA29-4EEA-A44B-4136420B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66A0D5E-5EB9-4011-861B-CBD444615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7450" y="428604"/>
            <a:ext cx="69135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hlink"/>
                </a:solidFill>
              </a:rPr>
              <a:t>  </a:t>
            </a:r>
            <a:r>
              <a:rPr lang="ru-RU" sz="8000" b="1" dirty="0" smtClean="0">
                <a:solidFill>
                  <a:schemeClr val="hlink"/>
                </a:solidFill>
              </a:rPr>
              <a:t>Спортивная слава Кубани</a:t>
            </a:r>
            <a:endParaRPr lang="ru-RU" sz="8000" b="1" dirty="0" smtClean="0">
              <a:solidFill>
                <a:schemeClr val="hlink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chemeClr val="accent5">
                    <a:lumMod val="25000"/>
                  </a:schemeClr>
                </a:solidFill>
              </a:rPr>
              <a:t>Кубанские спортсмены на олимпиаде Токио-2020</a:t>
            </a:r>
            <a:endParaRPr lang="ru-RU" sz="4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28662" y="4500570"/>
            <a:ext cx="7561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/>
              <a:t> </a:t>
            </a:r>
            <a:endParaRPr lang="ru-RU" sz="2000" b="1" dirty="0"/>
          </a:p>
        </p:txBody>
      </p:sp>
      <p:sp>
        <p:nvSpPr>
          <p:cNvPr id="7" name="Скругленный прямоугольник 6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accent5">
                    <a:lumMod val="2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8193" name="Picture 1" descr="D:\Зубенко Т.А\ОТчёты о мероприятиях на сайт\Август\СПортивная слава Кубани 2021\233860935_818946735486385_2804352103518805412_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6200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убенко Т.А\ОТчёты о мероприятиях на сайт\Август\СПортивная слава Кубани 2021\kudermetova-vesnina-928x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0372"/>
            <a:ext cx="5919798" cy="3540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214290"/>
            <a:ext cx="471487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Елена Веснина на Олимпиаде в Токио пожертвовала матчем, чтобы сберечь силы для победы в паре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027" name="Picture 3" descr="D:\Зубенко Т.А\ОТчёты о мероприятиях на сайт\Август\СПортивная слава Кубани 2021\elena-vesnina-tennis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3527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2971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inherit"/>
              </a:rPr>
              <a:t>Кубанский  боксёр Муслим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inherit"/>
              </a:rPr>
              <a:t>Гаджимагомедов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inherit"/>
              </a:rPr>
              <a:t> стал серебряным призёром Олимпийских игр в Токи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о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 descr="D:\Зубенко Т.А\ОТчёты о мероприятиях на сайт\Август\СПортивная слава Кубани 2021\rossijskij-boksyor-muslim-gadzhimagomedov-stal-serebryanym-prizyorom-olimpijskih-igr-v-tok_1628231684170284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786718" cy="519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Кубанская гимнастка Алиса Тищенко заняла второе место в групповом многоборье на летних Олимпийских играх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4337" name="Picture 1" descr="D:\Зубенко Т.А\ОТчёты о мероприятиях на сайт\Август\СПортивная слава Кубани 2021\Anastasiya-Maksimova-na-olimpiade-1200x806.width-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715172" cy="4724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857891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Россию представляли Анастасия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</a:rPr>
              <a:t>Близнюк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, Анастасия Максимова, Ангелина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</a:rPr>
              <a:t>Шкатова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, Анастасия </a:t>
            </a:r>
            <a:r>
              <a:rPr lang="ru-RU" b="1" dirty="0" err="1" smtClean="0">
                <a:solidFill>
                  <a:schemeClr val="accent5">
                    <a:lumMod val="25000"/>
                  </a:schemeClr>
                </a:solidFill>
              </a:rPr>
              <a:t>Татарева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</a:rPr>
              <a:t> и Алиса Тищенко. Последняя — 17-летняя уроженка Кубани.</a:t>
            </a: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Спортсменка из Краснодара Елена </a:t>
            </a:r>
            <a:r>
              <a:rPr lang="ru-RU" sz="2400" b="1" dirty="0" err="1" smtClean="0">
                <a:solidFill>
                  <a:schemeClr val="accent5">
                    <a:lumMod val="25000"/>
                  </a:schemeClr>
                </a:solidFill>
              </a:rPr>
              <a:t>Орябинская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 завоевала серебро в академической гребле на Олимпиаде в Токио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3313" name="Picture 1" descr="D:\Зубенко Т.А\ОТчёты о мероприятиях на сайт\Август\СПортивная слава Кубани 2021\greblya(32)__7qjqwj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47750"/>
            <a:ext cx="857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Зубенко Т.А\ОТчёты о мероприятиях на сайт\Август\СПортивная слава Кубани 2021\E7bh29PWEAch5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1914"/>
            <a:ext cx="6596086" cy="659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Гандболистки из Краснодарского края Анна Сень и Виктория Калинина завоевали «серебро» на Олимпиаде в Токио</a:t>
            </a:r>
            <a:endParaRPr lang="ru-RU" sz="2800" dirty="0"/>
          </a:p>
        </p:txBody>
      </p:sp>
      <p:pic>
        <p:nvPicPr>
          <p:cNvPr id="11265" name="Picture 1" descr="D:\Зубенко Т.А\ОТчёты о мероприятиях на сайт\Август\СПортивная слава Кубани 2021\E8Qcv1KXMAI3B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141572" cy="2681668"/>
          </a:xfrm>
          <a:prstGeom prst="rect">
            <a:avLst/>
          </a:prstGeom>
          <a:noFill/>
        </p:spPr>
      </p:pic>
      <p:pic>
        <p:nvPicPr>
          <p:cNvPr id="11266" name="Picture 2" descr="D:\Зубенко Т.А\ОТчёты о мероприятиях на сайт\Август\СПортивная слава Кубани 2021\000234976234_RIAN-ID-6597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5492433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Кубанский борец Сергей Семенов завоевал бронзовую медаль по греко-римской борьбе на Олимпийских играх в Токио. В схватке в весе до 130 килограмм Семенов был сильнее, чем </a:t>
            </a:r>
            <a:r>
              <a:rPr lang="ru-RU" sz="2000" dirty="0" err="1" smtClean="0"/>
              <a:t>Ясмани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Фернандес</a:t>
            </a:r>
            <a:r>
              <a:rPr lang="ru-RU" sz="2000" dirty="0" smtClean="0"/>
              <a:t> из Чили.</a:t>
            </a:r>
            <a:endParaRPr lang="ru-RU" sz="2000" dirty="0"/>
          </a:p>
        </p:txBody>
      </p:sp>
      <p:pic>
        <p:nvPicPr>
          <p:cNvPr id="10241" name="Picture 1" descr="D:\Зубенко Т.А\ОТчёты о мероприятиях на сайт\Август\СПортивная слава Кубани 2021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550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663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Не смотря на беспрецедентное моральное давление на нашу команду западной прессы и неспортивное поведение некоторых спортсменов, урезанную до 10 человек, выступавших в нейтральном статусе,  российскую команду по легкой атлетике, строжайшем запрете на использование национальной символики, даже в интервью и разговорах с другими спортсменами нельзя было называть себя спортсменом из России. Наши ребята выстояли и достойно Великой стране выступили, подарив незабываемые минуты радости и гордости за нашу страну своим 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болельщикам! </a:t>
            </a:r>
            <a:endParaRPr lang="ru-RU" sz="2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1A69FFC72F194BA7323277074EC779" ma:contentTypeVersion="0" ma:contentTypeDescription="Создание документа." ma:contentTypeScope="" ma:versionID="9f6d43a36f040eb94f3795cdc44f115b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CAEE8B0-F672-4135-ABD1-7448029BAC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687BF-DDA6-4B79-AFA2-7732850D4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637</TotalTime>
  <Words>221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Гандболистки из Краснодарского края Анна Сень и Виктория Калинина завоевали «серебро» на Олимпиаде в Токио</vt:lpstr>
      <vt:lpstr>Кубанский борец Сергей Семенов завоевал бронзовую медаль по греко-римской борьбе на Олимпийских играх в Токио. В схватке в весе до 130 килограмм Семенов был сильнее, чем Ясмани Фернандес из Чили.</vt:lpstr>
      <vt:lpstr>Слайд 9</vt:lpstr>
      <vt:lpstr>Слайд 10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20</cp:revision>
  <dcterms:created xsi:type="dcterms:W3CDTF">2009-03-09T14:54:25Z</dcterms:created>
  <dcterms:modified xsi:type="dcterms:W3CDTF">2021-08-10T07:18:31Z</dcterms:modified>
</cp:coreProperties>
</file>