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E745-B91E-453B-83C7-9ACA10659993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E8C0-9C4D-4EA4-9D93-1B7C5AEE4F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E745-B91E-453B-83C7-9ACA10659993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E8C0-9C4D-4EA4-9D93-1B7C5AEE4F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E745-B91E-453B-83C7-9ACA10659993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E8C0-9C4D-4EA4-9D93-1B7C5AEE4F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E745-B91E-453B-83C7-9ACA10659993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E8C0-9C4D-4EA4-9D93-1B7C5AEE4F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E745-B91E-453B-83C7-9ACA10659993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E8C0-9C4D-4EA4-9D93-1B7C5AEE4F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E745-B91E-453B-83C7-9ACA10659993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E8C0-9C4D-4EA4-9D93-1B7C5AEE4F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E745-B91E-453B-83C7-9ACA10659993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E8C0-9C4D-4EA4-9D93-1B7C5AEE4F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E745-B91E-453B-83C7-9ACA10659993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E8C0-9C4D-4EA4-9D93-1B7C5AEE4F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E745-B91E-453B-83C7-9ACA10659993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E8C0-9C4D-4EA4-9D93-1B7C5AEE4F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E745-B91E-453B-83C7-9ACA10659993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E8C0-9C4D-4EA4-9D93-1B7C5AEE4F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E745-B91E-453B-83C7-9ACA10659993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E8C0-9C4D-4EA4-9D93-1B7C5AEE4F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AE745-B91E-453B-83C7-9ACA10659993}" type="datetimeFigureOut">
              <a:rPr lang="ru-RU" smtClean="0"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1E8C0-9C4D-4EA4-9D93-1B7C5AEE4FF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Comic Sans MS" pitchFamily="66" charset="0"/>
              </a:rPr>
              <a:t>Трезвость – выбор сильных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D:\Зубенко Т.А\ОТчёты о мероприятиях на сайт\октябрь\День ТРЕЗВОСТИ\i_thum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643050"/>
            <a:ext cx="8001056" cy="50762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Зубенко Т.А\ОТчёты о мероприятиях на сайт\октябрь\День ТРЕЗВОСТИ\aqotg0g6bb40oog4g0cgg8o4ws8sgk_thum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58" y="0"/>
            <a:ext cx="9138742" cy="6072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D:\Зубенко Т.А\ОТчёты о мероприятиях на сайт\октябрь\День ТРЕЗВОСТИ\EF7Hsi3XoAA2uev_thum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D:\Зубенко Т.А\ОТчёты о мероприятиях на сайт\октябрь\День ТРЕЗВОСТИ\img11_thum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D:\Зубенко Т.А\ОТчёты о мероприятиях на сайт\октябрь\День ТРЕЗВОСТИ\krasivye-kartinki-vserossijskij-den-trezvosti-humoraf-ru-24_thum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495300"/>
            <a:ext cx="8572500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D:\раскраски Рождество и новый год\a_ignore_q_80_w_1000_c_limit_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148448" cy="657456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562" y="274638"/>
            <a:ext cx="4643438" cy="6154758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  <a:latin typeface="Comic Sans MS" pitchFamily="66" charset="0"/>
              </a:rPr>
              <a:t>Не пейте</a:t>
            </a:r>
            <a:br>
              <a:rPr lang="ru-RU" sz="5400" b="1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ru-RU" sz="5400" b="1" dirty="0" smtClean="0">
                <a:solidFill>
                  <a:srgbClr val="0070C0"/>
                </a:solidFill>
                <a:latin typeface="Comic Sans MS" pitchFamily="66" charset="0"/>
              </a:rPr>
              <a:t>спиртных напитков</a:t>
            </a:r>
            <a:br>
              <a:rPr lang="ru-RU" sz="5400" b="1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ru-RU" sz="5400" b="1" dirty="0" smtClean="0">
                <a:solidFill>
                  <a:srgbClr val="0070C0"/>
                </a:solidFill>
                <a:latin typeface="Comic Sans MS" pitchFamily="66" charset="0"/>
              </a:rPr>
              <a:t>пьющему – яд,</a:t>
            </a:r>
            <a:br>
              <a:rPr lang="ru-RU" sz="5400" b="1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ru-RU" sz="5400" b="1" dirty="0" smtClean="0">
                <a:solidFill>
                  <a:srgbClr val="0070C0"/>
                </a:solidFill>
                <a:latin typeface="Comic Sans MS" pitchFamily="66" charset="0"/>
              </a:rPr>
              <a:t>окружающим – </a:t>
            </a:r>
            <a:br>
              <a:rPr lang="ru-RU" sz="5400" b="1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ru-RU" sz="5400" b="1" dirty="0" smtClean="0">
                <a:solidFill>
                  <a:srgbClr val="0070C0"/>
                </a:solidFill>
                <a:latin typeface="Comic Sans MS" pitchFamily="66" charset="0"/>
              </a:rPr>
              <a:t>пытка</a:t>
            </a:r>
            <a:endParaRPr lang="ru-RU" sz="54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7" name="Picture 3" descr="D:\Зубенко Т.А\ОТчёты о мероприятиях на сайт\октябрь\День ТРЕЗВОСТИ\IMG_3149 (1)_thum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571480"/>
            <a:ext cx="8572561" cy="571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D:\Зубенко Т.А\ОТчёты о мероприятиях на сайт\октябрь\День ТРЕЗВОСТИ\Cпасибо-за-внимание-картинки-для-презентации-подборка-36-штук-8_thum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01156" cy="67508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</Words>
  <Application>Microsoft Office PowerPoint</Application>
  <PresentationFormat>Экран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Трезвость – выбор сильных</vt:lpstr>
      <vt:lpstr>Слайд 2</vt:lpstr>
      <vt:lpstr>Слайд 3</vt:lpstr>
      <vt:lpstr>Слайд 4</vt:lpstr>
      <vt:lpstr>Слайд 5</vt:lpstr>
      <vt:lpstr>Не пейте спиртных напитков пьющему – яд, окружающим –  пытка</vt:lpstr>
      <vt:lpstr>Слайд 7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Трезвость – выбор сильных</dc:title>
  <dc:creator>user</dc:creator>
  <cp:lastModifiedBy>user</cp:lastModifiedBy>
  <cp:revision>2</cp:revision>
  <dcterms:created xsi:type="dcterms:W3CDTF">2020-10-03T06:12:25Z</dcterms:created>
  <dcterms:modified xsi:type="dcterms:W3CDTF">2020-10-03T06:29:37Z</dcterms:modified>
</cp:coreProperties>
</file>